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797675" cy="992981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21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92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29E95C3-4983-405E-97B1-DF9824C735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047DFA8-AFAF-4135-A00A-5BE4D72B4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0893683-114D-41E6-A0AD-70CEA1D7D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500DE-2797-4D62-B9DD-2FBF9EAFF81F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17B5216-0B3C-4B1B-ACD4-A6839E350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728BEFC-2FBA-4F28-9FB7-8DC6B7EAF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9D0F-270F-42BA-BB40-B427E4C19CD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5902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90FAA06-613C-42D4-8819-7F8DAA15D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90A1FD0-8965-4A47-B305-4BEC6D5F51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5B73F09-3692-43D9-AE9A-A81045AB1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500DE-2797-4D62-B9DD-2FBF9EAFF81F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511B9FA-6530-431C-B219-627EB35C3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501BDDA-DF6A-4BA4-9C7A-CEAE14860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9D0F-270F-42BA-BB40-B427E4C19CD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2769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CB3140CB-D514-49F0-A918-20054C1F97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389E9F79-7DB3-4A6F-9E61-24A4AEAE2C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098969E-D6AE-46EA-8D18-1E673B8F2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500DE-2797-4D62-B9DD-2FBF9EAFF81F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2746579-6CD8-4393-AF36-789DCE04F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CF355F1-52AA-421D-B323-CF4E84616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9D0F-270F-42BA-BB40-B427E4C19CD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606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1AD754B-5D36-4825-A323-157C70059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70B9CE1-82CF-488A-A48C-28B89209D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1F93B2A-5E5E-4E00-B288-668570FED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500DE-2797-4D62-B9DD-2FBF9EAFF81F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3744E86-58B0-409B-A77B-B87FE18E6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F3A7B6D-9819-4BC2-8ADB-6D9136341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9D0F-270F-42BA-BB40-B427E4C19CD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2557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52A3DEC-930E-4022-9543-9669391AD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0E7816C-467D-49B4-9F37-DD8AB08A9A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1535E82-7E77-43B1-8212-4DB2C229A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500DE-2797-4D62-B9DD-2FBF9EAFF81F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1507128-911C-4473-9C58-945C5D87C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B7F4970-1201-4BB8-8548-5D413719D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9D0F-270F-42BA-BB40-B427E4C19CD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6147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9E3405A-C33F-44F1-9E7D-BC76BC542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26047ED-DEA2-4BE0-B38F-0BF097E472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EC531E39-62C7-48DF-9C61-9829AFEDAB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E7463E0-9B47-4D13-87DE-47201F5FC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500DE-2797-4D62-B9DD-2FBF9EAFF81F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0F90653-09D4-4E31-A40F-4B1B0554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C3A78AA-BCAA-4E73-B5F0-C6A4B3FA4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9D0F-270F-42BA-BB40-B427E4C19CD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5107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CB7D69-7AAA-4435-A426-ACD099B3F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FB7EC68-44D6-4417-AFA8-210080D83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20F9D22-8474-4FD6-9AFA-B9BC387C5A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FC3E5D4-1C6A-422E-9C9A-37F4C9E92D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FE4E5020-7CE5-4693-97A8-D763014681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FCFD552-EDF0-44AC-A8B2-B0C5CD88B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500DE-2797-4D62-B9DD-2FBF9EAFF81F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B6834670-7097-4622-A47E-0468F379D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77E7A64B-D2E3-4C24-AD96-18F28AA06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9D0F-270F-42BA-BB40-B427E4C19CD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90893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3BA27EF-3BBF-4021-899E-B52B1CB6F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0B692862-C150-409B-BE6A-E48CE814E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500DE-2797-4D62-B9DD-2FBF9EAFF81F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029770A1-3356-45A8-99C4-792C1CEFC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150D675-E689-42B3-9F3A-DA380FF88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9D0F-270F-42BA-BB40-B427E4C19CD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7984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91737885-5252-4931-B30C-D5DB3BC85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500DE-2797-4D62-B9DD-2FBF9EAFF81F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EE399001-E82D-4ED0-9F8C-28ACDA49E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585B15D3-DF12-42DB-B618-D09903C4D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9D0F-270F-42BA-BB40-B427E4C19CD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379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4B10543-D6BA-4908-830F-3A173CF54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79AF52C-006F-4535-A90E-E83239790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064FD9A-5DF3-482A-8415-03EC856FE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C58C2D3-686A-495D-BE8C-E08C51C35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500DE-2797-4D62-B9DD-2FBF9EAFF81F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B5FAF3B-2FAD-4DE3-91CD-77BB0DDF9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F952F1E-A4F7-4B72-A5FF-13F7707E2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9D0F-270F-42BA-BB40-B427E4C19CD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5598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7D198F4-5407-4C0C-9A28-EDEF050C4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A678E579-496B-4561-9900-C77A078E31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B4690CBD-0D34-4F7D-839F-83A734447C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7490211-D6F1-43CC-8EC8-88EF87A12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500DE-2797-4D62-B9DD-2FBF9EAFF81F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73E10F4-E992-471E-88CA-170D6D82E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AF8AB57-683E-4CBF-889A-3955CED05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9D0F-270F-42BA-BB40-B427E4C19CD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2195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9D4CFC41-90F2-4D14-8B08-F4D8DE4A0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59FED04-0ACA-4DC7-B6DE-AC95B4DD1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248A02B-F7E5-46AD-8AFD-977DB27B1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500DE-2797-4D62-B9DD-2FBF9EAFF81F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367DDE3-824B-4D90-83CF-1F32F5C442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B58684E-0669-4540-B011-156223F739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9D0F-270F-42BA-BB40-B427E4C19CD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74402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Sylinder 6">
            <a:extLst>
              <a:ext uri="{FF2B5EF4-FFF2-40B4-BE49-F238E27FC236}">
                <a16:creationId xmlns:a16="http://schemas.microsoft.com/office/drawing/2014/main" id="{093F9ABB-3CDD-4D37-B209-E423D71355F6}"/>
              </a:ext>
            </a:extLst>
          </p:cNvPr>
          <p:cNvSpPr txBox="1"/>
          <p:nvPr/>
        </p:nvSpPr>
        <p:spPr>
          <a:xfrm>
            <a:off x="3325091" y="1448790"/>
            <a:ext cx="1674421" cy="700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6ECB0597-3835-49F9-801B-5A1A6C9CE668}"/>
              </a:ext>
            </a:extLst>
          </p:cNvPr>
          <p:cNvSpPr txBox="1"/>
          <p:nvPr/>
        </p:nvSpPr>
        <p:spPr>
          <a:xfrm>
            <a:off x="3477491" y="1512220"/>
            <a:ext cx="1674421" cy="700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2278934E-17CA-42C9-A63F-6C7011ED15BA}"/>
              </a:ext>
            </a:extLst>
          </p:cNvPr>
          <p:cNvSpPr txBox="1"/>
          <p:nvPr/>
        </p:nvSpPr>
        <p:spPr>
          <a:xfrm>
            <a:off x="4341353" y="579277"/>
            <a:ext cx="1674421" cy="55399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nb-NO" dirty="0"/>
              <a:t>DG</a:t>
            </a:r>
          </a:p>
          <a:p>
            <a:pPr algn="ctr"/>
            <a:r>
              <a:rPr lang="nb-NO" sz="1200" dirty="0"/>
              <a:t>Heidi Hammervik </a:t>
            </a:r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DB26C7CC-6776-4332-9AB0-DE903B4F7525}"/>
              </a:ext>
            </a:extLst>
          </p:cNvPr>
          <p:cNvSpPr txBox="1"/>
          <p:nvPr/>
        </p:nvSpPr>
        <p:spPr>
          <a:xfrm>
            <a:off x="6512984" y="3303759"/>
            <a:ext cx="1674421" cy="700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sp>
        <p:nvSpPr>
          <p:cNvPr id="13" name="TekstSylinder 12">
            <a:extLst>
              <a:ext uri="{FF2B5EF4-FFF2-40B4-BE49-F238E27FC236}">
                <a16:creationId xmlns:a16="http://schemas.microsoft.com/office/drawing/2014/main" id="{339F9AF3-669E-41D4-AA9E-3131C02C39CC}"/>
              </a:ext>
            </a:extLst>
          </p:cNvPr>
          <p:cNvSpPr txBox="1"/>
          <p:nvPr/>
        </p:nvSpPr>
        <p:spPr>
          <a:xfrm>
            <a:off x="1293350" y="2359365"/>
            <a:ext cx="1225752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nb-NO" dirty="0"/>
              <a:t>Distrikts-</a:t>
            </a:r>
          </a:p>
          <a:p>
            <a:r>
              <a:rPr lang="nb-NO" dirty="0"/>
              <a:t>sekretær</a:t>
            </a:r>
          </a:p>
          <a:p>
            <a:r>
              <a:rPr lang="nb-NO" sz="1200" dirty="0"/>
              <a:t>Lars Erik Halle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E59DBE6A-E8DF-457A-8BA6-99465789F37B}"/>
              </a:ext>
            </a:extLst>
          </p:cNvPr>
          <p:cNvSpPr txBox="1"/>
          <p:nvPr/>
        </p:nvSpPr>
        <p:spPr>
          <a:xfrm>
            <a:off x="5454263" y="1558565"/>
            <a:ext cx="3490561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dirty="0"/>
              <a:t>                      Distriktsråd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D59346B8-C2F2-48C9-9466-C6541C438D20}"/>
              </a:ext>
            </a:extLst>
          </p:cNvPr>
          <p:cNvSpPr txBox="1"/>
          <p:nvPr/>
        </p:nvSpPr>
        <p:spPr>
          <a:xfrm>
            <a:off x="7391917" y="2359365"/>
            <a:ext cx="1563241" cy="7386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nb-NO" dirty="0"/>
              <a:t>Controller</a:t>
            </a:r>
          </a:p>
          <a:p>
            <a:r>
              <a:rPr lang="nb-NO" sz="1200" dirty="0"/>
              <a:t>Inger Britt</a:t>
            </a:r>
          </a:p>
          <a:p>
            <a:r>
              <a:rPr lang="nb-NO" sz="1200" dirty="0"/>
              <a:t>Zeiner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EC0BBEC0-EFAB-46EA-9945-70466EB03EDE}"/>
              </a:ext>
            </a:extLst>
          </p:cNvPr>
          <p:cNvSpPr txBox="1"/>
          <p:nvPr/>
        </p:nvSpPr>
        <p:spPr>
          <a:xfrm>
            <a:off x="7440319" y="4946093"/>
            <a:ext cx="1514837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nb-NO" dirty="0"/>
              <a:t>Medlems-</a:t>
            </a:r>
          </a:p>
          <a:p>
            <a:r>
              <a:rPr lang="nb-NO" dirty="0" err="1"/>
              <a:t>skapskomité</a:t>
            </a:r>
            <a:endParaRPr lang="nb-NO" dirty="0"/>
          </a:p>
          <a:p>
            <a:r>
              <a:rPr lang="nb-NO" sz="1200" dirty="0"/>
              <a:t>Anders Rasmussen</a:t>
            </a:r>
          </a:p>
          <a:p>
            <a:endParaRPr lang="nb-NO" sz="1200" dirty="0"/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1280B356-BC4D-446F-A184-AC9CE81A27A5}"/>
              </a:ext>
            </a:extLst>
          </p:cNvPr>
          <p:cNvSpPr txBox="1"/>
          <p:nvPr/>
        </p:nvSpPr>
        <p:spPr>
          <a:xfrm>
            <a:off x="5527821" y="4946093"/>
            <a:ext cx="1514837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nb-NO" dirty="0"/>
              <a:t>TRF-komité</a:t>
            </a:r>
          </a:p>
          <a:p>
            <a:r>
              <a:rPr lang="nb-NO" sz="1200" dirty="0"/>
              <a:t>Unni Rudolfsen  (DRFC)</a:t>
            </a:r>
          </a:p>
          <a:p>
            <a:endParaRPr lang="nb-NO" dirty="0"/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A5980D26-18B0-4ABB-BD14-41C74AD4A2EA}"/>
              </a:ext>
            </a:extLst>
          </p:cNvPr>
          <p:cNvSpPr txBox="1"/>
          <p:nvPr/>
        </p:nvSpPr>
        <p:spPr>
          <a:xfrm>
            <a:off x="2653327" y="2348561"/>
            <a:ext cx="1076903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nb-NO" dirty="0"/>
              <a:t>Distrikts-kasserer</a:t>
            </a:r>
          </a:p>
          <a:p>
            <a:r>
              <a:rPr lang="nb-NO" sz="1200" dirty="0"/>
              <a:t>Halvor</a:t>
            </a:r>
          </a:p>
          <a:p>
            <a:r>
              <a:rPr lang="nb-NO" sz="1200" dirty="0"/>
              <a:t>Thommesen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FA71E308-9EFD-48F6-8287-D3004E692EB9}"/>
              </a:ext>
            </a:extLst>
          </p:cNvPr>
          <p:cNvSpPr txBox="1"/>
          <p:nvPr/>
        </p:nvSpPr>
        <p:spPr>
          <a:xfrm>
            <a:off x="108629" y="1525328"/>
            <a:ext cx="4890883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nb-NO" dirty="0"/>
              <a:t>                                         Stab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E9D74B2B-451A-468E-8235-54E42158EEEB}"/>
              </a:ext>
            </a:extLst>
          </p:cNvPr>
          <p:cNvSpPr txBox="1"/>
          <p:nvPr/>
        </p:nvSpPr>
        <p:spPr>
          <a:xfrm>
            <a:off x="166753" y="4400992"/>
            <a:ext cx="10700898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nb-NO" dirty="0"/>
              <a:t>                                                                                       Komitéer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4D7975B2-3B85-44DF-975B-71777374E874}"/>
              </a:ext>
            </a:extLst>
          </p:cNvPr>
          <p:cNvSpPr txBox="1"/>
          <p:nvPr/>
        </p:nvSpPr>
        <p:spPr>
          <a:xfrm>
            <a:off x="188091" y="4919391"/>
            <a:ext cx="1339740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nb-NO" dirty="0" err="1"/>
              <a:t>CoL</a:t>
            </a:r>
            <a:r>
              <a:rPr lang="nb-NO" dirty="0"/>
              <a:t> -komité</a:t>
            </a:r>
          </a:p>
          <a:p>
            <a:r>
              <a:rPr lang="nb-NO" sz="1200" dirty="0"/>
              <a:t>Gaute M. </a:t>
            </a:r>
          </a:p>
          <a:p>
            <a:r>
              <a:rPr lang="nb-NO" sz="1200" dirty="0"/>
              <a:t>Johannessen</a:t>
            </a:r>
          </a:p>
          <a:p>
            <a:endParaRPr lang="nb-NO" dirty="0"/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BF5D04C8-0B20-4291-9A53-B6D861EA1FDE}"/>
              </a:ext>
            </a:extLst>
          </p:cNvPr>
          <p:cNvSpPr txBox="1"/>
          <p:nvPr/>
        </p:nvSpPr>
        <p:spPr>
          <a:xfrm>
            <a:off x="1921398" y="4918595"/>
            <a:ext cx="1324292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nb-NO" dirty="0"/>
              <a:t>Ungdoms-</a:t>
            </a:r>
          </a:p>
          <a:p>
            <a:r>
              <a:rPr lang="nb-NO" dirty="0"/>
              <a:t>komité</a:t>
            </a:r>
          </a:p>
          <a:p>
            <a:r>
              <a:rPr lang="nb-NO" sz="1200" dirty="0"/>
              <a:t>Berit </a:t>
            </a:r>
          </a:p>
          <a:p>
            <a:r>
              <a:rPr lang="nb-NO" sz="1200" dirty="0" err="1"/>
              <a:t>Reppesgård</a:t>
            </a:r>
            <a:r>
              <a:rPr lang="nb-NO" sz="1200" dirty="0"/>
              <a:t> </a:t>
            </a:r>
            <a:endParaRPr lang="nb-NO" dirty="0"/>
          </a:p>
        </p:txBody>
      </p:sp>
      <p:sp>
        <p:nvSpPr>
          <p:cNvPr id="25" name="TekstSylinder 24">
            <a:extLst>
              <a:ext uri="{FF2B5EF4-FFF2-40B4-BE49-F238E27FC236}">
                <a16:creationId xmlns:a16="http://schemas.microsoft.com/office/drawing/2014/main" id="{4E4BC43E-6DA2-4AB7-8386-DA0D622749AE}"/>
              </a:ext>
            </a:extLst>
          </p:cNvPr>
          <p:cNvSpPr txBox="1"/>
          <p:nvPr/>
        </p:nvSpPr>
        <p:spPr>
          <a:xfrm>
            <a:off x="3692320" y="4914951"/>
            <a:ext cx="1386780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nb-NO" dirty="0"/>
              <a:t>RLI </a:t>
            </a:r>
          </a:p>
          <a:p>
            <a:r>
              <a:rPr lang="nb-NO" dirty="0"/>
              <a:t>komité</a:t>
            </a:r>
          </a:p>
          <a:p>
            <a:r>
              <a:rPr lang="nb-NO" sz="1200" dirty="0"/>
              <a:t>Laila  Lerum </a:t>
            </a:r>
          </a:p>
          <a:p>
            <a:r>
              <a:rPr lang="nb-NO" sz="1200" dirty="0"/>
              <a:t> </a:t>
            </a:r>
            <a:endParaRPr lang="nb-NO" dirty="0"/>
          </a:p>
        </p:txBody>
      </p:sp>
      <p:sp>
        <p:nvSpPr>
          <p:cNvPr id="26" name="TekstSylinder 25">
            <a:extLst>
              <a:ext uri="{FF2B5EF4-FFF2-40B4-BE49-F238E27FC236}">
                <a16:creationId xmlns:a16="http://schemas.microsoft.com/office/drawing/2014/main" id="{F5DB9E36-1973-4449-8C5E-15C2379A78EC}"/>
              </a:ext>
            </a:extLst>
          </p:cNvPr>
          <p:cNvSpPr txBox="1"/>
          <p:nvPr/>
        </p:nvSpPr>
        <p:spPr>
          <a:xfrm>
            <a:off x="7429987" y="6150529"/>
            <a:ext cx="1514837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nb-NO" dirty="0" err="1"/>
              <a:t>Next</a:t>
            </a:r>
            <a:r>
              <a:rPr lang="nb-NO" dirty="0"/>
              <a:t> </a:t>
            </a:r>
          </a:p>
          <a:p>
            <a:r>
              <a:rPr lang="nb-NO" dirty="0" err="1"/>
              <a:t>Generation</a:t>
            </a:r>
            <a:r>
              <a:rPr lang="nb-NO" dirty="0"/>
              <a:t> </a:t>
            </a:r>
          </a:p>
        </p:txBody>
      </p: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91F10939-4565-40A9-9628-B06B4A40A09B}"/>
              </a:ext>
            </a:extLst>
          </p:cNvPr>
          <p:cNvSpPr txBox="1"/>
          <p:nvPr/>
        </p:nvSpPr>
        <p:spPr>
          <a:xfrm>
            <a:off x="9352817" y="4965291"/>
            <a:ext cx="1451780" cy="83099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nb-NO" dirty="0"/>
              <a:t>PR og kom.-</a:t>
            </a:r>
          </a:p>
          <a:p>
            <a:r>
              <a:rPr lang="nb-NO" dirty="0"/>
              <a:t>komité     </a:t>
            </a:r>
          </a:p>
          <a:p>
            <a:r>
              <a:rPr lang="nb-NO" sz="1200"/>
              <a:t>Bente </a:t>
            </a:r>
            <a:r>
              <a:rPr lang="nb-NO" sz="1200" dirty="0" err="1"/>
              <a:t>Amandussen</a:t>
            </a:r>
            <a:endParaRPr lang="nb-NO" dirty="0"/>
          </a:p>
        </p:txBody>
      </p:sp>
      <p:sp>
        <p:nvSpPr>
          <p:cNvPr id="28" name="TekstSylinder 27">
            <a:extLst>
              <a:ext uri="{FF2B5EF4-FFF2-40B4-BE49-F238E27FC236}">
                <a16:creationId xmlns:a16="http://schemas.microsoft.com/office/drawing/2014/main" id="{96D8C2A9-1FCE-4AF0-9C6F-A9762AD3431B}"/>
              </a:ext>
            </a:extLst>
          </p:cNvPr>
          <p:cNvSpPr txBox="1"/>
          <p:nvPr/>
        </p:nvSpPr>
        <p:spPr>
          <a:xfrm>
            <a:off x="3836354" y="3605594"/>
            <a:ext cx="1154374" cy="64633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nb-NO" dirty="0"/>
              <a:t>AG-gruppa</a:t>
            </a:r>
          </a:p>
        </p:txBody>
      </p:sp>
      <p:cxnSp>
        <p:nvCxnSpPr>
          <p:cNvPr id="30" name="Rett linje 29">
            <a:extLst>
              <a:ext uri="{FF2B5EF4-FFF2-40B4-BE49-F238E27FC236}">
                <a16:creationId xmlns:a16="http://schemas.microsoft.com/office/drawing/2014/main" id="{5B7956C9-97D5-416D-8E17-320C3ECC6A96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5178564" y="1133275"/>
            <a:ext cx="0" cy="32677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tt linje 43">
            <a:extLst>
              <a:ext uri="{FF2B5EF4-FFF2-40B4-BE49-F238E27FC236}">
                <a16:creationId xmlns:a16="http://schemas.microsoft.com/office/drawing/2014/main" id="{D7A76F5B-EB2B-4578-B8DF-EE07B702FD9F}"/>
              </a:ext>
            </a:extLst>
          </p:cNvPr>
          <p:cNvCxnSpPr>
            <a:cxnSpLocks/>
          </p:cNvCxnSpPr>
          <p:nvPr/>
        </p:nvCxnSpPr>
        <p:spPr>
          <a:xfrm>
            <a:off x="3138803" y="1894660"/>
            <a:ext cx="0" cy="4539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ett linje 86">
            <a:extLst>
              <a:ext uri="{FF2B5EF4-FFF2-40B4-BE49-F238E27FC236}">
                <a16:creationId xmlns:a16="http://schemas.microsoft.com/office/drawing/2014/main" id="{13008797-0DAE-48B9-A551-78B5285793DA}"/>
              </a:ext>
            </a:extLst>
          </p:cNvPr>
          <p:cNvCxnSpPr/>
          <p:nvPr/>
        </p:nvCxnSpPr>
        <p:spPr>
          <a:xfrm>
            <a:off x="6320155" y="1927897"/>
            <a:ext cx="0" cy="443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kstSylinder 87">
            <a:extLst>
              <a:ext uri="{FF2B5EF4-FFF2-40B4-BE49-F238E27FC236}">
                <a16:creationId xmlns:a16="http://schemas.microsoft.com/office/drawing/2014/main" id="{6C39E82D-AF4C-4DD1-B48B-A9F86C4078F3}"/>
              </a:ext>
            </a:extLst>
          </p:cNvPr>
          <p:cNvSpPr txBox="1"/>
          <p:nvPr/>
        </p:nvSpPr>
        <p:spPr>
          <a:xfrm>
            <a:off x="5424154" y="2359365"/>
            <a:ext cx="1722173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nb-NO" dirty="0"/>
              <a:t>IPDG, DGE,DGN, </a:t>
            </a:r>
          </a:p>
          <a:p>
            <a:r>
              <a:rPr lang="nb-NO" dirty="0"/>
              <a:t>tre siste PDG, DRFC og DGND (observatør)</a:t>
            </a:r>
          </a:p>
        </p:txBody>
      </p:sp>
      <p:sp>
        <p:nvSpPr>
          <p:cNvPr id="96" name="TekstSylinder 95">
            <a:extLst>
              <a:ext uri="{FF2B5EF4-FFF2-40B4-BE49-F238E27FC236}">
                <a16:creationId xmlns:a16="http://schemas.microsoft.com/office/drawing/2014/main" id="{D14A1BC7-12E2-4C22-B434-F17766E6713F}"/>
              </a:ext>
            </a:extLst>
          </p:cNvPr>
          <p:cNvSpPr txBox="1"/>
          <p:nvPr/>
        </p:nvSpPr>
        <p:spPr>
          <a:xfrm>
            <a:off x="3836354" y="2348562"/>
            <a:ext cx="1140605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nb-NO" dirty="0"/>
              <a:t>Distrikts- </a:t>
            </a:r>
          </a:p>
          <a:p>
            <a:r>
              <a:rPr lang="nb-NO" dirty="0"/>
              <a:t>trener</a:t>
            </a:r>
          </a:p>
          <a:p>
            <a:r>
              <a:rPr lang="nb-NO" sz="1200" dirty="0"/>
              <a:t>Ole Sverre Lund </a:t>
            </a:r>
          </a:p>
        </p:txBody>
      </p:sp>
      <p:cxnSp>
        <p:nvCxnSpPr>
          <p:cNvPr id="98" name="Rett linje 97">
            <a:extLst>
              <a:ext uri="{FF2B5EF4-FFF2-40B4-BE49-F238E27FC236}">
                <a16:creationId xmlns:a16="http://schemas.microsoft.com/office/drawing/2014/main" id="{03DCFF9B-E892-48E9-9BD8-D61681C82925}"/>
              </a:ext>
            </a:extLst>
          </p:cNvPr>
          <p:cNvCxnSpPr>
            <a:cxnSpLocks/>
          </p:cNvCxnSpPr>
          <p:nvPr/>
        </p:nvCxnSpPr>
        <p:spPr>
          <a:xfrm>
            <a:off x="4443888" y="1905436"/>
            <a:ext cx="6377" cy="433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ktangel 78">
            <a:extLst>
              <a:ext uri="{FF2B5EF4-FFF2-40B4-BE49-F238E27FC236}">
                <a16:creationId xmlns:a16="http://schemas.microsoft.com/office/drawing/2014/main" id="{F3899DF3-B979-4434-B489-FE54222E4C37}"/>
              </a:ext>
            </a:extLst>
          </p:cNvPr>
          <p:cNvSpPr/>
          <p:nvPr/>
        </p:nvSpPr>
        <p:spPr>
          <a:xfrm>
            <a:off x="108629" y="2348560"/>
            <a:ext cx="1078596" cy="102646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dirty="0">
                <a:solidFill>
                  <a:prstClr val="black"/>
                </a:solidFill>
                <a:latin typeface="Calibri" panose="020F0502020204030204"/>
              </a:rPr>
              <a:t>DICO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dirty="0">
                <a:solidFill>
                  <a:prstClr val="black"/>
                </a:solidFill>
                <a:latin typeface="Calibri" panose="020F0502020204030204"/>
              </a:rPr>
              <a:t>Lars </a:t>
            </a:r>
            <a:r>
              <a:rPr lang="nb-NO" sz="1200" dirty="0" err="1">
                <a:solidFill>
                  <a:prstClr val="black"/>
                </a:solidFill>
                <a:latin typeface="Calibri" panose="020F0502020204030204"/>
              </a:rPr>
              <a:t>Olborg</a:t>
            </a:r>
            <a:endParaRPr kumimoji="0" lang="nb-N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1" name="Rett linje 80">
            <a:extLst>
              <a:ext uri="{FF2B5EF4-FFF2-40B4-BE49-F238E27FC236}">
                <a16:creationId xmlns:a16="http://schemas.microsoft.com/office/drawing/2014/main" id="{C7251914-AA94-455A-B848-2FE0072BEEEC}"/>
              </a:ext>
            </a:extLst>
          </p:cNvPr>
          <p:cNvCxnSpPr>
            <a:cxnSpLocks/>
            <a:endCxn id="79" idx="0"/>
          </p:cNvCxnSpPr>
          <p:nvPr/>
        </p:nvCxnSpPr>
        <p:spPr>
          <a:xfrm>
            <a:off x="647927" y="1894660"/>
            <a:ext cx="0" cy="453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Rett linje 83">
            <a:extLst>
              <a:ext uri="{FF2B5EF4-FFF2-40B4-BE49-F238E27FC236}">
                <a16:creationId xmlns:a16="http://schemas.microsoft.com/office/drawing/2014/main" id="{C3D6F1D7-E225-46C2-BF02-BA8372612BF1}"/>
              </a:ext>
            </a:extLst>
          </p:cNvPr>
          <p:cNvCxnSpPr/>
          <p:nvPr/>
        </p:nvCxnSpPr>
        <p:spPr>
          <a:xfrm>
            <a:off x="1921398" y="1894660"/>
            <a:ext cx="0" cy="4444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Rett linje 88">
            <a:extLst>
              <a:ext uri="{FF2B5EF4-FFF2-40B4-BE49-F238E27FC236}">
                <a16:creationId xmlns:a16="http://schemas.microsoft.com/office/drawing/2014/main" id="{AC659C13-F1B8-4872-B23E-3030E02F700D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4990728" y="3928760"/>
            <a:ext cx="1878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tt linje 8">
            <a:extLst>
              <a:ext uri="{FF2B5EF4-FFF2-40B4-BE49-F238E27FC236}">
                <a16:creationId xmlns:a16="http://schemas.microsoft.com/office/drawing/2014/main" id="{7E6F80EA-9772-4AA8-80D1-E52FE36C2649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8169965" y="1918252"/>
            <a:ext cx="3573" cy="441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tt linje 30">
            <a:extLst>
              <a:ext uri="{FF2B5EF4-FFF2-40B4-BE49-F238E27FC236}">
                <a16:creationId xmlns:a16="http://schemas.microsoft.com/office/drawing/2014/main" id="{C6B30AA0-B13E-40A3-94D5-C18508A365CA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4999512" y="1743231"/>
            <a:ext cx="4547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tt linje 36">
            <a:extLst>
              <a:ext uri="{FF2B5EF4-FFF2-40B4-BE49-F238E27FC236}">
                <a16:creationId xmlns:a16="http://schemas.microsoft.com/office/drawing/2014/main" id="{DAA69519-6C7A-BACF-59B3-55AF0D4065CB}"/>
              </a:ext>
            </a:extLst>
          </p:cNvPr>
          <p:cNvCxnSpPr>
            <a:stCxn id="23" idx="0"/>
          </p:cNvCxnSpPr>
          <p:nvPr/>
        </p:nvCxnSpPr>
        <p:spPr>
          <a:xfrm flipH="1" flipV="1">
            <a:off x="854110" y="4770324"/>
            <a:ext cx="3851" cy="1490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ett linje 39">
            <a:extLst>
              <a:ext uri="{FF2B5EF4-FFF2-40B4-BE49-F238E27FC236}">
                <a16:creationId xmlns:a16="http://schemas.microsoft.com/office/drawing/2014/main" id="{009644A0-6AE3-6F66-910E-CB3479B1EFB2}"/>
              </a:ext>
            </a:extLst>
          </p:cNvPr>
          <p:cNvCxnSpPr>
            <a:cxnSpLocks/>
            <a:stCxn id="24" idx="0"/>
          </p:cNvCxnSpPr>
          <p:nvPr/>
        </p:nvCxnSpPr>
        <p:spPr>
          <a:xfrm flipV="1">
            <a:off x="2583544" y="4737907"/>
            <a:ext cx="7724" cy="180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ett linje 45">
            <a:extLst>
              <a:ext uri="{FF2B5EF4-FFF2-40B4-BE49-F238E27FC236}">
                <a16:creationId xmlns:a16="http://schemas.microsoft.com/office/drawing/2014/main" id="{02A5DEC8-8837-D977-8955-F436937B1EFA}"/>
              </a:ext>
            </a:extLst>
          </p:cNvPr>
          <p:cNvCxnSpPr>
            <a:cxnSpLocks/>
            <a:stCxn id="25" idx="0"/>
          </p:cNvCxnSpPr>
          <p:nvPr/>
        </p:nvCxnSpPr>
        <p:spPr>
          <a:xfrm flipV="1">
            <a:off x="4385710" y="4756955"/>
            <a:ext cx="0" cy="157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ett linje 49">
            <a:extLst>
              <a:ext uri="{FF2B5EF4-FFF2-40B4-BE49-F238E27FC236}">
                <a16:creationId xmlns:a16="http://schemas.microsoft.com/office/drawing/2014/main" id="{11956A7B-0A5E-A195-DC82-712E117A0F34}"/>
              </a:ext>
            </a:extLst>
          </p:cNvPr>
          <p:cNvCxnSpPr>
            <a:stCxn id="18" idx="0"/>
          </p:cNvCxnSpPr>
          <p:nvPr/>
        </p:nvCxnSpPr>
        <p:spPr>
          <a:xfrm flipV="1">
            <a:off x="6285240" y="4770324"/>
            <a:ext cx="0" cy="175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tt linje 53">
            <a:extLst>
              <a:ext uri="{FF2B5EF4-FFF2-40B4-BE49-F238E27FC236}">
                <a16:creationId xmlns:a16="http://schemas.microsoft.com/office/drawing/2014/main" id="{1F87E484-40CE-909A-4749-12CDF0922E84}"/>
              </a:ext>
            </a:extLst>
          </p:cNvPr>
          <p:cNvCxnSpPr>
            <a:cxnSpLocks/>
            <a:stCxn id="17" idx="0"/>
          </p:cNvCxnSpPr>
          <p:nvPr/>
        </p:nvCxnSpPr>
        <p:spPr>
          <a:xfrm flipV="1">
            <a:off x="8197738" y="4770324"/>
            <a:ext cx="1" cy="175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ett linje 69">
            <a:extLst>
              <a:ext uri="{FF2B5EF4-FFF2-40B4-BE49-F238E27FC236}">
                <a16:creationId xmlns:a16="http://schemas.microsoft.com/office/drawing/2014/main" id="{EDFC8CAC-13A9-726F-5596-5B15A08FA298}"/>
              </a:ext>
            </a:extLst>
          </p:cNvPr>
          <p:cNvCxnSpPr>
            <a:cxnSpLocks/>
            <a:stCxn id="27" idx="0"/>
          </p:cNvCxnSpPr>
          <p:nvPr/>
        </p:nvCxnSpPr>
        <p:spPr>
          <a:xfrm flipV="1">
            <a:off x="10078707" y="4770324"/>
            <a:ext cx="0" cy="194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Rett linje 74">
            <a:extLst>
              <a:ext uri="{FF2B5EF4-FFF2-40B4-BE49-F238E27FC236}">
                <a16:creationId xmlns:a16="http://schemas.microsoft.com/office/drawing/2014/main" id="{DA613C87-D36F-A9C5-09E2-C4E7885069CB}"/>
              </a:ext>
            </a:extLst>
          </p:cNvPr>
          <p:cNvCxnSpPr>
            <a:cxnSpLocks/>
            <a:stCxn id="26" idx="0"/>
            <a:endCxn id="17" idx="2"/>
          </p:cNvCxnSpPr>
          <p:nvPr/>
        </p:nvCxnSpPr>
        <p:spPr>
          <a:xfrm flipV="1">
            <a:off x="8187406" y="5961756"/>
            <a:ext cx="10332" cy="1887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Sylinder 1">
            <a:extLst>
              <a:ext uri="{FF2B5EF4-FFF2-40B4-BE49-F238E27FC236}">
                <a16:creationId xmlns:a16="http://schemas.microsoft.com/office/drawing/2014/main" id="{5658F30B-8C88-444D-BE25-3106F2D8B361}"/>
              </a:ext>
            </a:extLst>
          </p:cNvPr>
          <p:cNvSpPr txBox="1"/>
          <p:nvPr/>
        </p:nvSpPr>
        <p:spPr>
          <a:xfrm>
            <a:off x="9808234" y="6509029"/>
            <a:ext cx="21220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Oppdatert 21.01.2026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14278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83</Words>
  <Application>Microsoft Macintosh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Distrikt 2290 Organisering</dc:title>
  <dc:creator>ole sverre lund</dc:creator>
  <cp:lastModifiedBy>Brunlanes Grunneierlag</cp:lastModifiedBy>
  <cp:revision>53</cp:revision>
  <cp:lastPrinted>2023-06-18T07:40:51Z</cp:lastPrinted>
  <dcterms:created xsi:type="dcterms:W3CDTF">2021-10-10T10:11:36Z</dcterms:created>
  <dcterms:modified xsi:type="dcterms:W3CDTF">2026-01-27T09:21:07Z</dcterms:modified>
</cp:coreProperties>
</file>