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0" r:id="rId2"/>
    <p:sldId id="268" r:id="rId3"/>
    <p:sldId id="331" r:id="rId4"/>
    <p:sldId id="332" r:id="rId5"/>
    <p:sldId id="333" r:id="rId6"/>
    <p:sldId id="334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gfinn Holstad" initials="DH" lastIdx="1" clrIdx="0">
    <p:extLst>
      <p:ext uri="{19B8F6BF-5375-455C-9EA6-DF929625EA0E}">
        <p15:presenceInfo xmlns:p15="http://schemas.microsoft.com/office/powerpoint/2012/main" userId="b81ff6af6dcf76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75145" autoAdjust="0"/>
  </p:normalViewPr>
  <p:slideViewPr>
    <p:cSldViewPr snapToGrid="0" showGuides="1">
      <p:cViewPr varScale="1">
        <p:scale>
          <a:sx n="84" d="100"/>
          <a:sy n="84" d="100"/>
        </p:scale>
        <p:origin x="1272" y="60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Internnettbaset</a:t>
            </a:r>
            <a:r>
              <a:rPr lang="en-US" dirty="0"/>
              <a:t> </a:t>
            </a:r>
            <a:r>
              <a:rPr lang="en-US" dirty="0" err="1"/>
              <a:t>medlemssystem</a:t>
            </a:r>
            <a:r>
              <a:rPr lang="en-US" dirty="0"/>
              <a:t> for Rotary Norge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ajourr</a:t>
            </a:r>
            <a:r>
              <a:rPr lang="en-US" dirty="0"/>
              <a:t> per 30.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31. </a:t>
            </a:r>
            <a:r>
              <a:rPr lang="en-US" dirty="0" err="1"/>
              <a:t>desember</a:t>
            </a:r>
            <a:endParaRPr lang="en-US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4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/>
                  <a:t>Royal Blue</a:t>
                </a:r>
                <a:br>
                  <a:rPr lang="en-US" sz="700"/>
                </a:br>
                <a:r>
                  <a:rPr lang="en-US" sz="600"/>
                  <a:t>R23,G69,B143</a:t>
                </a:r>
                <a:endParaRPr lang="en-US" sz="70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/>
                  <a:t>Azure</a:t>
                </a:r>
                <a:br>
                  <a:rPr lang="en-US" sz="600"/>
                </a:br>
                <a:r>
                  <a:rPr lang="en-US" sz="60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>
                    <a:solidFill>
                      <a:schemeClr val="tx1"/>
                    </a:solidFill>
                  </a:rPr>
                  <a:t>Sky Blue </a:t>
                </a:r>
                <a:br>
                  <a:rPr lang="en-US" sz="600">
                    <a:solidFill>
                      <a:schemeClr val="tx1"/>
                    </a:solidFill>
                  </a:rPr>
                </a:br>
                <a:r>
                  <a:rPr lang="en-US" sz="60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/>
                  <a:t>Violet</a:t>
                </a:r>
                <a:br>
                  <a:rPr lang="en-US" sz="600"/>
                </a:br>
                <a:r>
                  <a:rPr lang="en-US" sz="60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/>
                  <a:t>Orange</a:t>
                </a:r>
                <a:br>
                  <a:rPr lang="en-US" sz="600"/>
                </a:br>
                <a:r>
                  <a:rPr lang="en-US" sz="60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>
                    <a:solidFill>
                      <a:schemeClr val="tx1"/>
                    </a:solidFill>
                  </a:rPr>
                  <a:t>Gold</a:t>
                </a:r>
                <a:br>
                  <a:rPr lang="en-US" sz="600">
                    <a:solidFill>
                      <a:schemeClr val="tx1"/>
                    </a:solidFill>
                  </a:rPr>
                </a:br>
                <a:r>
                  <a:rPr lang="en-US" sz="60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>
                    <a:solidFill>
                      <a:schemeClr val="bg1"/>
                    </a:solidFill>
                  </a:rPr>
                  <a:t>Cranberry</a:t>
                </a:r>
                <a:br>
                  <a:rPr lang="en-US" sz="600">
                    <a:solidFill>
                      <a:schemeClr val="bg1"/>
                    </a:solidFill>
                  </a:rPr>
                </a:br>
                <a:r>
                  <a:rPr lang="en-US" sz="60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/>
                  <a:t>Turquoise</a:t>
                </a:r>
                <a:br>
                  <a:rPr lang="en-US" sz="600"/>
                </a:br>
                <a:r>
                  <a:rPr lang="en-US" sz="60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emsnett.rotary.n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kragero.rotary.no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3902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MEDLEMSNETT OG RCC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>
                <a:solidFill>
                  <a:srgbClr val="005DAA"/>
                </a:solidFill>
              </a:rPr>
              <a:t>Pre PETS </a:t>
            </a:r>
            <a:r>
              <a:rPr lang="en-US" sz="3200" b="1" err="1">
                <a:solidFill>
                  <a:srgbClr val="005DAA"/>
                </a:solidFill>
              </a:rPr>
              <a:t>høsten</a:t>
            </a:r>
            <a:r>
              <a:rPr lang="en-US" sz="3200" b="1">
                <a:solidFill>
                  <a:srgbClr val="005DAA"/>
                </a:solidFill>
              </a:rPr>
              <a:t> 2020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71EDC62-4050-4564-A6F7-4B4CECB0E53A}"/>
              </a:ext>
            </a:extLst>
          </p:cNvPr>
          <p:cNvSpPr txBox="1"/>
          <p:nvPr/>
        </p:nvSpPr>
        <p:spPr>
          <a:xfrm>
            <a:off x="9422167" y="5196993"/>
            <a:ext cx="276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AG Dagfinn Holstad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medlemssystemet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Medlemsnett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/>
              <a:t>Medlemssystem</a:t>
            </a:r>
            <a:r>
              <a:rPr lang="en-US" dirty="0"/>
              <a:t> for hele Rotary Norge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/>
              <a:t>Nettbasert</a:t>
            </a:r>
            <a:br>
              <a:rPr lang="en-US" dirty="0"/>
            </a:br>
            <a:endParaRPr lang="en-US" dirty="0"/>
          </a:p>
          <a:p>
            <a:pPr marL="228600" lvl="1" indent="0">
              <a:buNone/>
            </a:pP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66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6BF3DD-9159-424E-B093-00F64738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Medlemssystemet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3985EA-0192-4477-A0DF-8516516FE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Pålogging</a:t>
            </a:r>
            <a:r>
              <a:rPr lang="en-US" dirty="0"/>
              <a:t> med </a:t>
            </a:r>
            <a:r>
              <a:rPr lang="en-US" dirty="0" err="1"/>
              <a:t>epost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brukernavn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Samme</a:t>
            </a:r>
            <a:r>
              <a:rPr lang="en-US" dirty="0"/>
              <a:t> </a:t>
            </a:r>
            <a:r>
              <a:rPr lang="en-US" dirty="0" err="1"/>
              <a:t>epost</a:t>
            </a:r>
            <a:endParaRPr lang="en-US" dirty="0"/>
          </a:p>
          <a:p>
            <a:pPr lvl="1"/>
            <a:r>
              <a:rPr lang="en-US" dirty="0"/>
              <a:t>MÅ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 den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registrert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deg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medlem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Alt </a:t>
            </a:r>
            <a:r>
              <a:rPr lang="en-US" dirty="0" err="1"/>
              <a:t>i</a:t>
            </a:r>
            <a:r>
              <a:rPr lang="en-US" dirty="0"/>
              <a:t> det </a:t>
            </a:r>
            <a:r>
              <a:rPr lang="en-US" dirty="0" err="1"/>
              <a:t>norske</a:t>
            </a:r>
            <a:r>
              <a:rPr lang="en-US" dirty="0"/>
              <a:t> </a:t>
            </a:r>
            <a:r>
              <a:rPr lang="en-US" dirty="0" err="1"/>
              <a:t>systemet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overført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RI</a:t>
            </a:r>
            <a:br>
              <a:rPr lang="en-US" dirty="0"/>
            </a:br>
            <a:r>
              <a:rPr lang="en-US" dirty="0"/>
              <a:t>Vi </a:t>
            </a:r>
            <a:r>
              <a:rPr lang="en-US" dirty="0" err="1"/>
              <a:t>må</a:t>
            </a:r>
            <a:r>
              <a:rPr lang="en-US" dirty="0"/>
              <a:t> KUN </a:t>
            </a:r>
            <a:r>
              <a:rPr lang="en-US" dirty="0" err="1"/>
              <a:t>oppdatere</a:t>
            </a:r>
            <a:r>
              <a:rPr lang="en-US" dirty="0"/>
              <a:t> det </a:t>
            </a:r>
            <a:r>
              <a:rPr lang="en-US" dirty="0" err="1"/>
              <a:t>norske</a:t>
            </a:r>
            <a:r>
              <a:rPr lang="en-US" dirty="0"/>
              <a:t> </a:t>
            </a:r>
            <a:r>
              <a:rPr lang="en-US" dirty="0" err="1"/>
              <a:t>systemet</a:t>
            </a:r>
            <a:r>
              <a:rPr lang="en-US" dirty="0"/>
              <a:t>.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A8AE964-0C3F-4333-879F-BF215CBD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2E510C-AB8A-43F7-AB97-4926083C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Medlemssystemet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985E74-FD9F-47BC-9C06-022253AA0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Web – </a:t>
            </a:r>
            <a:r>
              <a:rPr lang="en-US" dirty="0" err="1"/>
              <a:t>og</a:t>
            </a:r>
            <a:r>
              <a:rPr lang="en-US" dirty="0"/>
              <a:t> alle har </a:t>
            </a:r>
            <a:r>
              <a:rPr lang="en-US" dirty="0" err="1"/>
              <a:t>tilgang</a:t>
            </a:r>
            <a:r>
              <a:rPr lang="en-US" dirty="0"/>
              <a:t>……..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/>
              <a:t>Hver</a:t>
            </a:r>
            <a:r>
              <a:rPr lang="en-US" dirty="0"/>
              <a:t> </a:t>
            </a:r>
            <a:r>
              <a:rPr lang="en-US" dirty="0" err="1"/>
              <a:t>enkelt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egne</a:t>
            </a:r>
            <a:r>
              <a:rPr lang="en-US" dirty="0"/>
              <a:t> </a:t>
            </a:r>
            <a:r>
              <a:rPr lang="en-US" dirty="0" err="1"/>
              <a:t>opplysninger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President, </a:t>
            </a:r>
            <a:r>
              <a:rPr lang="en-US" dirty="0" err="1"/>
              <a:t>sekretær</a:t>
            </a:r>
            <a:r>
              <a:rPr lang="en-US" dirty="0"/>
              <a:t>, Executive Secretary</a:t>
            </a:r>
            <a:r>
              <a:rPr lang="nb-NO" dirty="0"/>
              <a:t> kan redigere alt for klubben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  <a:p>
            <a:pPr lvl="1"/>
            <a:r>
              <a:rPr lang="nb-NO" dirty="0"/>
              <a:t>Dere må endre neste års klubbroller – ditt lag.</a:t>
            </a:r>
          </a:p>
          <a:p>
            <a:pPr lvl="1"/>
            <a:r>
              <a:rPr lang="nb-NO" dirty="0"/>
              <a:t>Fristen er 31. d</a:t>
            </a:r>
            <a:r>
              <a:rPr lang="nb-NO"/>
              <a:t>esember </a:t>
            </a:r>
            <a:r>
              <a:rPr lang="nb-NO" dirty="0"/>
              <a:t>– OG dere har ikke tilgang.</a:t>
            </a:r>
          </a:p>
          <a:p>
            <a:pPr marL="228600" lvl="1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A037727-C70D-4113-9C68-E5A269C7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8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5D29D5-6A56-49F9-A656-B6F32250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Medlemssystemet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9F8C8E-BE30-4820-9808-E0AA27495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Kort demo</a:t>
            </a:r>
            <a:br>
              <a:rPr lang="nb-NO" dirty="0"/>
            </a:br>
            <a:endParaRPr lang="nb-NO" dirty="0"/>
          </a:p>
          <a:p>
            <a:r>
              <a:rPr lang="nb-NO" dirty="0"/>
              <a:t>Dere skal logge dere på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>
                <a:hlinkClick r:id="rId3"/>
              </a:rPr>
              <a:t>medlemsnett.rotary.no</a:t>
            </a:r>
            <a:r>
              <a:rPr lang="nb-NO" dirty="0"/>
              <a:t> </a:t>
            </a:r>
            <a:br>
              <a:rPr lang="nb-NO" dirty="0"/>
            </a:br>
            <a:br>
              <a:rPr lang="nb-NO" dirty="0"/>
            </a:br>
            <a:r>
              <a:rPr lang="nb-NO" dirty="0">
                <a:hlinkClick r:id="rId4"/>
              </a:rPr>
              <a:t>kragero.rotary.no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1658C94-BC2F-4F39-8628-9C988292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6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291642-6F41-456D-8A9B-90767232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Rotary Club Central (RCC)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4A168F-CB5F-4842-9C96-2B8300092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Rotary Club Central</a:t>
            </a:r>
            <a:r>
              <a:rPr lang="nb-NO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(RCC) er vårt viktigste verktøy for å registrere planer og mål i klubbene, og det erstatter tidligere papirbaserte skjemaer.</a:t>
            </a:r>
            <a:br>
              <a:rPr lang="nb-NO" dirty="0"/>
            </a:br>
            <a:endParaRPr lang="nb-NO" dirty="0"/>
          </a:p>
          <a:p>
            <a:r>
              <a:rPr lang="nb-NO" dirty="0"/>
              <a:t>Og inn via </a:t>
            </a:r>
            <a:r>
              <a:rPr lang="nb-NO" dirty="0">
                <a:hlinkClick r:id="rId2"/>
              </a:rPr>
              <a:t>my.rotary.org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D8B3A6B-B3D0-4049-86FA-FDDDE0CF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081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8992</TotalTime>
  <Words>203</Words>
  <Application>Microsoft Office PowerPoint</Application>
  <PresentationFormat>Widescreen</PresentationFormat>
  <Paragraphs>36</Paragraphs>
  <Slides>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Arial</vt:lpstr>
      <vt:lpstr>Calibri</vt:lpstr>
      <vt:lpstr>Office Theme</vt:lpstr>
      <vt:lpstr>PowerPoint-presentasjon</vt:lpstr>
      <vt:lpstr>medlemssystemet</vt:lpstr>
      <vt:lpstr>Medlemssystemet</vt:lpstr>
      <vt:lpstr>Medlemssystemet</vt:lpstr>
      <vt:lpstr>Medlemssystemet</vt:lpstr>
      <vt:lpstr>Rotary Club Central (RCC)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Dagfinn Holstad</cp:lastModifiedBy>
  <cp:revision>174</cp:revision>
  <cp:lastPrinted>2019-12-04T20:41:25Z</cp:lastPrinted>
  <dcterms:created xsi:type="dcterms:W3CDTF">2019-11-18T03:22:22Z</dcterms:created>
  <dcterms:modified xsi:type="dcterms:W3CDTF">2020-11-06T14:16:14Z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