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0" r:id="rId2"/>
    <p:sldId id="337" r:id="rId3"/>
    <p:sldId id="268" r:id="rId4"/>
    <p:sldId id="331" r:id="rId5"/>
    <p:sldId id="332" r:id="rId6"/>
    <p:sldId id="334" r:id="rId7"/>
    <p:sldId id="335" r:id="rId8"/>
    <p:sldId id="336" r:id="rId9"/>
    <p:sldId id="338" r:id="rId10"/>
    <p:sldId id="333" r:id="rId11"/>
  </p:sldIdLst>
  <p:sldSz cx="12192000" cy="6858000"/>
  <p:notesSz cx="6889750" cy="10021888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FFFFFF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CE488C-8407-4624-975C-91FD8AE80215}" v="1" dt="2020-10-15T11:40:08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7866" autoAdjust="0"/>
  </p:normalViewPr>
  <p:slideViewPr>
    <p:cSldViewPr snapToGrid="0" showGuides="1">
      <p:cViewPr varScale="1">
        <p:scale>
          <a:sx n="111" d="100"/>
          <a:sy n="111" d="100"/>
        </p:scale>
        <p:origin x="234" y="7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ssel hoell" userId="548fd1bd74982688" providerId="LiveId" clId="{94CE488C-8407-4624-975C-91FD8AE80215}"/>
    <pc:docChg chg="modSld modNotesMaster">
      <pc:chgData name="sissel hoell" userId="548fd1bd74982688" providerId="LiveId" clId="{94CE488C-8407-4624-975C-91FD8AE80215}" dt="2020-10-23T16:44:23.525" v="34" actId="20577"/>
      <pc:docMkLst>
        <pc:docMk/>
      </pc:docMkLst>
      <pc:sldChg chg="modSp mod">
        <pc:chgData name="sissel hoell" userId="548fd1bd74982688" providerId="LiveId" clId="{94CE488C-8407-4624-975C-91FD8AE80215}" dt="2020-10-16T06:29:49.329" v="27" actId="20577"/>
        <pc:sldMkLst>
          <pc:docMk/>
          <pc:sldMk cId="466676448" sldId="268"/>
        </pc:sldMkLst>
        <pc:spChg chg="mod">
          <ac:chgData name="sissel hoell" userId="548fd1bd74982688" providerId="LiveId" clId="{94CE488C-8407-4624-975C-91FD8AE80215}" dt="2020-10-16T06:29:49.329" v="27" actId="20577"/>
          <ac:spMkLst>
            <pc:docMk/>
            <pc:sldMk cId="466676448" sldId="268"/>
            <ac:spMk id="8" creationId="{080356D1-8491-4D3F-A23B-9317F31E57FF}"/>
          </ac:spMkLst>
        </pc:spChg>
      </pc:sldChg>
      <pc:sldChg chg="modSp mod">
        <pc:chgData name="sissel hoell" userId="548fd1bd74982688" providerId="LiveId" clId="{94CE488C-8407-4624-975C-91FD8AE80215}" dt="2020-10-23T16:44:23.525" v="34" actId="20577"/>
        <pc:sldMkLst>
          <pc:docMk/>
          <pc:sldMk cId="2659310693" sldId="334"/>
        </pc:sldMkLst>
        <pc:spChg chg="mod">
          <ac:chgData name="sissel hoell" userId="548fd1bd74982688" providerId="LiveId" clId="{94CE488C-8407-4624-975C-91FD8AE80215}" dt="2020-10-23T16:44:23.525" v="34" actId="20577"/>
          <ac:spMkLst>
            <pc:docMk/>
            <pc:sldMk cId="2659310693" sldId="334"/>
            <ac:spMk id="4" creationId="{E1436C0A-7F42-4004-A245-8856037A337A}"/>
          </ac:spMkLst>
        </pc:spChg>
      </pc:sldChg>
      <pc:sldChg chg="modSp mod">
        <pc:chgData name="sissel hoell" userId="548fd1bd74982688" providerId="LiveId" clId="{94CE488C-8407-4624-975C-91FD8AE80215}" dt="2020-10-16T06:30:18.721" v="28" actId="20577"/>
        <pc:sldMkLst>
          <pc:docMk/>
          <pc:sldMk cId="186633618" sldId="337"/>
        </pc:sldMkLst>
        <pc:spChg chg="mod">
          <ac:chgData name="sissel hoell" userId="548fd1bd74982688" providerId="LiveId" clId="{94CE488C-8407-4624-975C-91FD8AE80215}" dt="2020-10-16T06:30:18.721" v="28" actId="20577"/>
          <ac:spMkLst>
            <pc:docMk/>
            <pc:sldMk cId="186633618" sldId="337"/>
            <ac:spMk id="8" creationId="{080356D1-8491-4D3F-A23B-9317F31E57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2403E561-A38A-4A22-8215-F855A52BC5B1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8070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MEDLEMSUTVIKLING</a:t>
            </a: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4588900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5DAA"/>
                </a:solidFill>
              </a:rPr>
              <a:t>Pre PETS </a:t>
            </a:r>
            <a:r>
              <a:rPr lang="en-US" sz="3200" b="1" dirty="0" err="1">
                <a:solidFill>
                  <a:srgbClr val="005DAA"/>
                </a:solidFill>
              </a:rPr>
              <a:t>høsten</a:t>
            </a:r>
            <a:r>
              <a:rPr lang="en-US" sz="3200" b="1" dirty="0">
                <a:solidFill>
                  <a:srgbClr val="005DAA"/>
                </a:solidFill>
              </a:rPr>
              <a:t> 2020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71EDC62-4050-4564-A6F7-4B4CECB0E53A}"/>
              </a:ext>
            </a:extLst>
          </p:cNvPr>
          <p:cNvSpPr txBox="1"/>
          <p:nvPr/>
        </p:nvSpPr>
        <p:spPr>
          <a:xfrm>
            <a:off x="9422167" y="5196993"/>
            <a:ext cx="276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DGE Sissel Berit Hoell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MEDLEMSUTVIKLING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655611"/>
            <a:ext cx="11506199" cy="5202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Rotary Leadership Institute: RLI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/>
              <a:t>Dialogbasert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interaktiv</a:t>
            </a:r>
            <a:r>
              <a:rPr lang="en-US" dirty="0"/>
              <a:t> </a:t>
            </a:r>
            <a:r>
              <a:rPr lang="en-US" dirty="0" err="1"/>
              <a:t>opplæring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lørdager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/>
              <a:t>Kunnskap</a:t>
            </a:r>
            <a:r>
              <a:rPr lang="en-US" dirty="0"/>
              <a:t> om Rotary </a:t>
            </a:r>
            <a:r>
              <a:rPr lang="en-US" dirty="0" err="1"/>
              <a:t>og</a:t>
            </a:r>
            <a:r>
              <a:rPr lang="en-US" dirty="0"/>
              <a:t> om </a:t>
            </a:r>
            <a:r>
              <a:rPr lang="en-US" dirty="0" err="1"/>
              <a:t>medlemsutvikling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/>
              <a:t>Tilbys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Distrikt</a:t>
            </a:r>
            <a:r>
              <a:rPr lang="en-US" dirty="0"/>
              <a:t> 2290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våren</a:t>
            </a:r>
            <a:r>
              <a:rPr lang="en-US" dirty="0"/>
              <a:t> 2021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/>
              <a:t>Tilbud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interesserte</a:t>
            </a:r>
            <a:r>
              <a:rPr lang="en-US" dirty="0"/>
              <a:t> </a:t>
            </a:r>
            <a:r>
              <a:rPr lang="en-US" dirty="0" err="1"/>
              <a:t>rotarianere</a:t>
            </a:r>
            <a:r>
              <a:rPr lang="en-US" dirty="0"/>
              <a:t>, nye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gamle</a:t>
            </a:r>
            <a:r>
              <a:rPr lang="en-US" dirty="0"/>
              <a:t>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4C1FBF-49CF-4CFF-B503-6FF61D7A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15570"/>
            <a:ext cx="1344227" cy="1349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2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MEDLEMSUTVIKLING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Medlemskap</a:t>
            </a:r>
            <a:r>
              <a:rPr lang="en-US" dirty="0"/>
              <a:t> er </a:t>
            </a:r>
            <a:r>
              <a:rPr lang="en-US" dirty="0" err="1"/>
              <a:t>ikke</a:t>
            </a:r>
            <a:r>
              <a:rPr lang="en-US" dirty="0"/>
              <a:t> bare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prioritet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/>
              <a:t> </a:t>
            </a:r>
            <a:r>
              <a:rPr lang="en-US" dirty="0"/>
              <a:t>Rotary, det er Rotary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ROTARY har fire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strategiske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mål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ett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av dem er: </a:t>
            </a:r>
          </a:p>
          <a:p>
            <a:pPr marL="0" indent="0">
              <a:buNone/>
            </a:pPr>
            <a:r>
              <a:rPr lang="en-US" dirty="0"/>
              <a:t>					Expand our reach – </a:t>
            </a:r>
            <a:r>
              <a:rPr lang="en-US" dirty="0" err="1"/>
              <a:t>Utvide</a:t>
            </a:r>
            <a:r>
              <a:rPr lang="en-US" dirty="0"/>
              <a:t> </a:t>
            </a:r>
            <a:r>
              <a:rPr lang="en-US" dirty="0" err="1"/>
              <a:t>rekkevidden</a:t>
            </a:r>
            <a:r>
              <a:rPr lang="en-US" dirty="0"/>
              <a:t> </a:t>
            </a:r>
            <a:r>
              <a:rPr lang="en-US" dirty="0" err="1"/>
              <a:t>vår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4C1FBF-49CF-4CFF-B503-6FF61D7A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15570"/>
            <a:ext cx="1344227" cy="1349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MEDLEMSUTVIKLING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40024"/>
            <a:ext cx="11692468" cy="48294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Rotary International:		36 000 </a:t>
            </a:r>
            <a:r>
              <a:rPr lang="en-US" sz="2600" dirty="0" err="1"/>
              <a:t>klubber</a:t>
            </a:r>
            <a:endParaRPr lang="en-US" sz="2600" dirty="0"/>
          </a:p>
          <a:p>
            <a:pPr marL="2743200" lvl="6" indent="0">
              <a:buNone/>
            </a:pPr>
            <a:r>
              <a:rPr lang="en-US" sz="2600" dirty="0"/>
              <a:t>		ca. 1.2 </a:t>
            </a:r>
            <a:r>
              <a:rPr lang="en-US" sz="2600" dirty="0" err="1"/>
              <a:t>millioner</a:t>
            </a:r>
            <a:r>
              <a:rPr lang="en-US" sz="2600" dirty="0"/>
              <a:t> </a:t>
            </a:r>
            <a:r>
              <a:rPr lang="en-US" sz="2600" dirty="0" err="1"/>
              <a:t>medlemmer</a:t>
            </a: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err="1"/>
              <a:t>Distrikt</a:t>
            </a:r>
            <a:r>
              <a:rPr lang="en-US" sz="2600" dirty="0"/>
              <a:t> 2290:				720 000 </a:t>
            </a:r>
            <a:r>
              <a:rPr lang="en-US" sz="2600" dirty="0" err="1"/>
              <a:t>innbyggere</a:t>
            </a:r>
            <a:r>
              <a:rPr lang="en-US" sz="2600" dirty="0"/>
              <a:t> (</a:t>
            </a:r>
            <a:r>
              <a:rPr lang="en-US" sz="2600" dirty="0" err="1"/>
              <a:t>Agder</a:t>
            </a:r>
            <a:r>
              <a:rPr lang="en-US" sz="2600" dirty="0"/>
              <a:t>, </a:t>
            </a:r>
            <a:r>
              <a:rPr lang="en-US" sz="2600" dirty="0" err="1"/>
              <a:t>Telemark,Vestfold</a:t>
            </a:r>
            <a:r>
              <a:rPr lang="en-US" sz="2600" dirty="0"/>
              <a:t>)</a:t>
            </a:r>
          </a:p>
          <a:p>
            <a:pPr marL="0" indent="0">
              <a:buNone/>
            </a:pPr>
            <a:r>
              <a:rPr lang="en-US" sz="2600" dirty="0"/>
              <a:t>					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</a:rPr>
              <a:t>43</a:t>
            </a:r>
            <a:r>
              <a:rPr lang="en-US" sz="2600" dirty="0">
                <a:solidFill>
                  <a:srgbClr val="48595D"/>
                </a:solidFill>
              </a:rPr>
              <a:t> </a:t>
            </a:r>
            <a:r>
              <a:rPr lang="en-US" sz="2600" dirty="0" err="1"/>
              <a:t>klubber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					01.07 2019: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</a:rPr>
              <a:t>1872</a:t>
            </a:r>
            <a:r>
              <a:rPr lang="en-US" sz="2600" dirty="0"/>
              <a:t> </a:t>
            </a:r>
            <a:r>
              <a:rPr lang="en-US" sz="2600" dirty="0" err="1"/>
              <a:t>medlemmer</a:t>
            </a:r>
            <a:r>
              <a:rPr lang="en-US" sz="2600" dirty="0"/>
              <a:t> </a:t>
            </a:r>
          </a:p>
          <a:p>
            <a:pPr marL="0" indent="0">
              <a:buNone/>
            </a:pPr>
            <a:r>
              <a:rPr lang="en-US" sz="2600" dirty="0"/>
              <a:t>					01.07.2020: 1800 </a:t>
            </a:r>
            <a:r>
              <a:rPr lang="en-US" sz="2600" dirty="0" err="1"/>
              <a:t>medlemmer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					</a:t>
            </a:r>
            <a:r>
              <a:rPr lang="en-US" sz="2600" dirty="0">
                <a:solidFill>
                  <a:srgbClr val="FF0000"/>
                </a:solidFill>
              </a:rPr>
              <a:t>01.08.2020: 1794 </a:t>
            </a:r>
            <a:r>
              <a:rPr lang="en-US" sz="2600" dirty="0" err="1">
                <a:solidFill>
                  <a:srgbClr val="FF0000"/>
                </a:solidFill>
              </a:rPr>
              <a:t>medlemmer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					</a:t>
            </a:r>
            <a:endParaRPr lang="en-US" sz="26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4C1FBF-49CF-4CFF-B503-6FF61D7A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15570"/>
            <a:ext cx="1344227" cy="1349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6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MEDLEMSUTVIKLING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4C1FBF-49CF-4CFF-B503-6FF61D7A1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15570"/>
            <a:ext cx="1344227" cy="1349561"/>
          </a:xfrm>
          <a:prstGeom prst="rect">
            <a:avLst/>
          </a:prstGeom>
        </p:spPr>
      </p:pic>
      <p:pic>
        <p:nvPicPr>
          <p:cNvPr id="10" name="Medlemmene er Rotary">
            <a:hlinkClick r:id="" action="ppaction://media"/>
            <a:extLst>
              <a:ext uri="{FF2B5EF4-FFF2-40B4-BE49-F238E27FC236}">
                <a16:creationId xmlns:a16="http://schemas.microsoft.com/office/drawing/2014/main" id="{BAC6638B-07A7-4C8E-99F3-10D42D0E24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556" y="1465131"/>
            <a:ext cx="9232017" cy="5188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46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MEDLEMSUTVIKLING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4C1FBF-49CF-4CFF-B503-6FF61D7A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15570"/>
            <a:ext cx="1344227" cy="13495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6D34049-46D4-4039-8D8E-DCF3070CAF12}"/>
              </a:ext>
            </a:extLst>
          </p:cNvPr>
          <p:cNvSpPr txBox="1"/>
          <p:nvPr/>
        </p:nvSpPr>
        <p:spPr>
          <a:xfrm>
            <a:off x="1278384" y="2388093"/>
            <a:ext cx="7066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Tre viktige spørsmål:</a:t>
            </a:r>
          </a:p>
          <a:p>
            <a:endParaRPr lang="nb-NO" sz="2400" dirty="0"/>
          </a:p>
          <a:p>
            <a:r>
              <a:rPr lang="nb-NO" sz="2400" dirty="0"/>
              <a:t>	Hvem mangler vi? </a:t>
            </a:r>
          </a:p>
          <a:p>
            <a:endParaRPr lang="nb-NO" sz="2400" dirty="0"/>
          </a:p>
          <a:p>
            <a:r>
              <a:rPr lang="nb-NO" sz="2400" dirty="0"/>
              <a:t>	Hvor får vi tak i nye medlemmer?</a:t>
            </a:r>
          </a:p>
          <a:p>
            <a:endParaRPr lang="nb-NO" sz="2400" dirty="0"/>
          </a:p>
          <a:p>
            <a:r>
              <a:rPr lang="nb-NO" sz="2400" dirty="0"/>
              <a:t>	Hvordan beholder vi medlemmene våre?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50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MEDLEMSUTVIKLING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6"/>
            <a:ext cx="11506199" cy="4600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4C1FBF-49CF-4CFF-B503-6FF61D7A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15570"/>
            <a:ext cx="1344227" cy="13495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1436C0A-7F42-4004-A245-8856037A337A}"/>
              </a:ext>
            </a:extLst>
          </p:cNvPr>
          <p:cNvSpPr txBox="1"/>
          <p:nvPr/>
        </p:nvSpPr>
        <p:spPr>
          <a:xfrm>
            <a:off x="630315" y="1724817"/>
            <a:ext cx="57616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	Hvem mangler vi?</a:t>
            </a:r>
          </a:p>
          <a:p>
            <a:r>
              <a:rPr lang="nb-NO" sz="2400" dirty="0"/>
              <a:t>	</a:t>
            </a:r>
          </a:p>
          <a:p>
            <a:r>
              <a:rPr lang="nb-NO" sz="2400" dirty="0"/>
              <a:t>		Utdanning</a:t>
            </a:r>
          </a:p>
          <a:p>
            <a:r>
              <a:rPr lang="nb-NO" sz="2400" dirty="0"/>
              <a:t>	</a:t>
            </a:r>
          </a:p>
          <a:p>
            <a:r>
              <a:rPr lang="nb-NO" sz="2400" dirty="0"/>
              <a:t>		Etnisk tilhørighet</a:t>
            </a:r>
          </a:p>
          <a:p>
            <a:r>
              <a:rPr lang="nb-NO" sz="2400" dirty="0"/>
              <a:t>	</a:t>
            </a:r>
          </a:p>
          <a:p>
            <a:r>
              <a:rPr lang="nb-NO" sz="2400" dirty="0"/>
              <a:t>		Aldersgruppe</a:t>
            </a:r>
          </a:p>
          <a:p>
            <a:endParaRPr lang="nb-NO" sz="2400" dirty="0"/>
          </a:p>
          <a:p>
            <a:r>
              <a:rPr lang="nb-NO" sz="2400" dirty="0"/>
              <a:t>		Egenskaper</a:t>
            </a:r>
          </a:p>
          <a:p>
            <a:endParaRPr lang="nb-NO" sz="2400" dirty="0"/>
          </a:p>
          <a:p>
            <a:r>
              <a:rPr lang="nb-NO" sz="2400" dirty="0"/>
              <a:t>		Samfunnsposisjon</a:t>
            </a:r>
          </a:p>
          <a:p>
            <a:endParaRPr lang="nb-NO" dirty="0"/>
          </a:p>
          <a:p>
            <a:r>
              <a:rPr lang="nb-NO" dirty="0"/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3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MEDLEMSUTVIKLING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4C1FBF-49CF-4CFF-B503-6FF61D7A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15570"/>
            <a:ext cx="1344227" cy="13495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D12A483-7302-4085-A159-4FB98B8E4248}"/>
              </a:ext>
            </a:extLst>
          </p:cNvPr>
          <p:cNvSpPr txBox="1"/>
          <p:nvPr/>
        </p:nvSpPr>
        <p:spPr>
          <a:xfrm>
            <a:off x="1074198" y="2142067"/>
            <a:ext cx="66582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Hvor får vi tak i nye medlemmer?</a:t>
            </a:r>
          </a:p>
          <a:p>
            <a:endParaRPr lang="nb-NO" sz="2400" dirty="0"/>
          </a:p>
          <a:p>
            <a:r>
              <a:rPr lang="nb-NO" sz="2400" dirty="0"/>
              <a:t>	Arbeidsplassen</a:t>
            </a:r>
          </a:p>
          <a:p>
            <a:endParaRPr lang="nb-NO" sz="2400" dirty="0"/>
          </a:p>
          <a:p>
            <a:r>
              <a:rPr lang="nb-NO" sz="2400" dirty="0"/>
              <a:t>	Venner</a:t>
            </a:r>
          </a:p>
          <a:p>
            <a:endParaRPr lang="nb-NO" sz="2400" dirty="0"/>
          </a:p>
          <a:p>
            <a:r>
              <a:rPr lang="nb-NO" sz="2400" dirty="0"/>
              <a:t>	Naboer</a:t>
            </a:r>
          </a:p>
          <a:p>
            <a:endParaRPr lang="nb-NO" sz="2400" dirty="0"/>
          </a:p>
          <a:p>
            <a:r>
              <a:rPr lang="nb-NO" sz="2400" dirty="0"/>
              <a:t>	Folk som blir skrevet om i lokalavisa</a:t>
            </a:r>
          </a:p>
          <a:p>
            <a:endParaRPr lang="nb-NO" sz="2400" dirty="0"/>
          </a:p>
          <a:p>
            <a:r>
              <a:rPr lang="nb-NO" sz="2400" dirty="0"/>
              <a:t>	Tenk utradisjonelt</a:t>
            </a:r>
          </a:p>
          <a:p>
            <a:r>
              <a:rPr lang="nb-NO" sz="2400" dirty="0"/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9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MEDLEMSUTVIKLING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4C1FBF-49CF-4CFF-B503-6FF61D7A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15570"/>
            <a:ext cx="1344227" cy="13495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BBB891C-C563-497C-934B-A692440FEC74}"/>
              </a:ext>
            </a:extLst>
          </p:cNvPr>
          <p:cNvSpPr txBox="1"/>
          <p:nvPr/>
        </p:nvSpPr>
        <p:spPr>
          <a:xfrm>
            <a:off x="176812" y="1664117"/>
            <a:ext cx="117103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Hvordan beholder vi medlemmene våre?</a:t>
            </a:r>
          </a:p>
          <a:p>
            <a:endParaRPr lang="nb-NO" sz="2400" dirty="0"/>
          </a:p>
          <a:p>
            <a:r>
              <a:rPr lang="nb-NO" sz="2400" dirty="0"/>
              <a:t>	Følge opp medlemmene</a:t>
            </a:r>
          </a:p>
          <a:p>
            <a:endParaRPr lang="nb-NO" sz="2400" dirty="0"/>
          </a:p>
          <a:p>
            <a:r>
              <a:rPr lang="nb-NO" sz="2400" dirty="0"/>
              <a:t>	Medlemmene må føle seg sett–hørt–nyttige–savnet–respektert–velkommen</a:t>
            </a:r>
          </a:p>
          <a:p>
            <a:endParaRPr lang="nb-NO" sz="2400" dirty="0"/>
          </a:p>
          <a:p>
            <a:r>
              <a:rPr lang="nb-NO" sz="2400" dirty="0"/>
              <a:t>	Vi må stille krav til medlemmene</a:t>
            </a:r>
          </a:p>
          <a:p>
            <a:endParaRPr lang="nb-NO" sz="2400" dirty="0"/>
          </a:p>
          <a:p>
            <a:r>
              <a:rPr lang="nb-NO" sz="2400" dirty="0"/>
              <a:t>	Vi må få medlemmene til å trives i et godt klubbmiljø</a:t>
            </a:r>
          </a:p>
          <a:p>
            <a:endParaRPr lang="nb-NO" sz="2400" dirty="0"/>
          </a:p>
          <a:p>
            <a:r>
              <a:rPr lang="nb-NO" sz="2400" dirty="0"/>
              <a:t>	Vi må engasjere medlemmene i prosjekter </a:t>
            </a:r>
          </a:p>
          <a:p>
            <a:endParaRPr lang="nb-NO" sz="2400" dirty="0"/>
          </a:p>
          <a:p>
            <a:r>
              <a:rPr lang="nb-NO" sz="2400" dirty="0"/>
              <a:t>	Vi må motivere medlemmene ved å informere om </a:t>
            </a:r>
            <a:r>
              <a:rPr lang="nb-NO" sz="2400" dirty="0" err="1"/>
              <a:t>Rotary</a:t>
            </a:r>
            <a:endParaRPr lang="nb-NO" sz="2400" dirty="0"/>
          </a:p>
          <a:p>
            <a:r>
              <a:rPr lang="nb-NO" dirty="0"/>
              <a:t>	</a:t>
            </a:r>
          </a:p>
          <a:p>
            <a:r>
              <a:rPr lang="nb-NO" dirty="0"/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79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MEDLEMSUTVIKLING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778083"/>
            <a:ext cx="11506199" cy="40348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Medlemskap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Opprett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medlemskomite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Leder</a:t>
            </a:r>
            <a:r>
              <a:rPr lang="en-US" dirty="0"/>
              <a:t> av </a:t>
            </a:r>
            <a:r>
              <a:rPr lang="en-US" dirty="0" err="1"/>
              <a:t>medlemkomiteen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tenke</a:t>
            </a:r>
            <a:r>
              <a:rPr lang="en-US" dirty="0"/>
              <a:t> </a:t>
            </a:r>
            <a:r>
              <a:rPr lang="en-US" dirty="0" err="1"/>
              <a:t>strategisk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langsiktig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Presidenten</a:t>
            </a:r>
            <a:r>
              <a:rPr lang="en-US" dirty="0"/>
              <a:t> </a:t>
            </a:r>
            <a:r>
              <a:rPr lang="en-US" dirty="0" err="1"/>
              <a:t>må</a:t>
            </a:r>
            <a:r>
              <a:rPr lang="en-US" dirty="0"/>
              <a:t> </a:t>
            </a:r>
            <a:r>
              <a:rPr lang="en-US" dirty="0" err="1"/>
              <a:t>følge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komiteen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Navnet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lederen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medlemskomiteen</a:t>
            </a:r>
            <a:r>
              <a:rPr lang="en-US" dirty="0"/>
              <a:t> </a:t>
            </a:r>
            <a:r>
              <a:rPr lang="en-US" dirty="0" err="1"/>
              <a:t>må</a:t>
            </a:r>
            <a:r>
              <a:rPr lang="en-US" dirty="0"/>
              <a:t> </a:t>
            </a:r>
            <a:r>
              <a:rPr lang="en-US" dirty="0" err="1"/>
              <a:t>legges</a:t>
            </a:r>
            <a:r>
              <a:rPr lang="en-US" dirty="0"/>
              <a:t> inn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medlemsnettet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4C1FBF-49CF-4CFF-B503-6FF61D7A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15570"/>
            <a:ext cx="1344227" cy="1349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1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5360</TotalTime>
  <Words>379</Words>
  <Application>Microsoft Office PowerPoint</Application>
  <PresentationFormat>Widescreen</PresentationFormat>
  <Paragraphs>120</Paragraphs>
  <Slides>10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PowerPoint-presentasjon</vt:lpstr>
      <vt:lpstr>MEDLEMSUTVIKLING I ROTARY</vt:lpstr>
      <vt:lpstr>MEDLEMSUTVIKLING I ROTARY</vt:lpstr>
      <vt:lpstr>MEDLEMSUTVIKLING I ROTARY</vt:lpstr>
      <vt:lpstr>MEDLEMSUTVIKLING I ROTARY</vt:lpstr>
      <vt:lpstr>MEDLEMSUTVIKLING I ROTARY</vt:lpstr>
      <vt:lpstr>MEDLEMSUTVIKLING I ROTARY</vt:lpstr>
      <vt:lpstr>MEDLEMSUTVIKLING I ROTARY</vt:lpstr>
      <vt:lpstr>MEDLEMSUTVIKLING I ROTARY</vt:lpstr>
      <vt:lpstr>MEDLEMSUTVIKLING I ROTARY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Dagfinn Holstad</cp:lastModifiedBy>
  <cp:revision>167</cp:revision>
  <cp:lastPrinted>2020-10-15T11:40:10Z</cp:lastPrinted>
  <dcterms:created xsi:type="dcterms:W3CDTF">2019-11-18T03:22:22Z</dcterms:created>
  <dcterms:modified xsi:type="dcterms:W3CDTF">2020-11-06T14:18:00Z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