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30" r:id="rId2"/>
    <p:sldId id="334" r:id="rId3"/>
    <p:sldId id="335" r:id="rId4"/>
    <p:sldId id="268" r:id="rId5"/>
    <p:sldId id="331" r:id="rId6"/>
    <p:sldId id="332" r:id="rId7"/>
    <p:sldId id="333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595D"/>
    <a:srgbClr val="FFFFFF"/>
    <a:srgbClr val="D9185C"/>
    <a:srgbClr val="06B4E6"/>
    <a:srgbClr val="15458F"/>
    <a:srgbClr val="DA1A5A"/>
    <a:srgbClr val="00B4E6"/>
    <a:srgbClr val="00B4E7"/>
    <a:srgbClr val="16468F"/>
    <a:srgbClr val="1744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31" autoAdjust="0"/>
    <p:restoredTop sz="97866" autoAdjust="0"/>
  </p:normalViewPr>
  <p:slideViewPr>
    <p:cSldViewPr snapToGrid="0" showGuides="1">
      <p:cViewPr varScale="1">
        <p:scale>
          <a:sx n="111" d="100"/>
          <a:sy n="111" d="100"/>
        </p:scale>
        <p:origin x="234" y="-270"/>
      </p:cViewPr>
      <p:guideLst>
        <p:guide orient="horz" pos="2632"/>
        <p:guide pos="3840"/>
      </p:guideLst>
    </p:cSldViewPr>
  </p:slideViewPr>
  <p:outlineViewPr>
    <p:cViewPr>
      <p:scale>
        <a:sx n="33" d="100"/>
        <a:sy n="33" d="100"/>
      </p:scale>
      <p:origin x="0" y="-2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3E561-A38A-4A22-8215-F855A52BC5B1}" type="datetimeFigureOut">
              <a:rPr lang="en-US" smtClean="0"/>
              <a:t>10/26/2020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27055-821E-4F6B-AAA9-2685E1493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5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ADB7AFEE-FCFA-EE44-A6ED-641CA589F6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2900" y="4120063"/>
            <a:ext cx="11506200" cy="465667"/>
          </a:xfrm>
        </p:spPr>
        <p:txBody>
          <a:bodyPr>
            <a:noAutofit/>
          </a:bodyPr>
          <a:lstStyle>
            <a:lvl1pPr marL="0" indent="0" algn="ctr">
              <a:buNone/>
              <a:defRPr lang="en-US" sz="3200" b="1" kern="1200" dirty="0">
                <a:solidFill>
                  <a:srgbClr val="005DAA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D87DAF-6E20-BA44-8FD5-867BBA62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98132"/>
            <a:ext cx="11506200" cy="821931"/>
          </a:xfrm>
        </p:spPr>
        <p:txBody>
          <a:bodyPr tIns="0" bIns="91440" anchor="b">
            <a:normAutofit/>
          </a:bodyPr>
          <a:lstStyle>
            <a:lvl1pPr marL="0" indent="0" algn="ctr" defTabSz="914400" rtl="0" eaLnBrk="1" latinLnBrk="0" hangingPunct="1">
              <a:buNone/>
              <a:defRPr lang="en-US" sz="4800" b="1" kern="1200" cap="all" baseline="0" dirty="0">
                <a:solidFill>
                  <a:srgbClr val="005DA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365F1A-2611-CD4E-A266-B14CF06F4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503" y="5818393"/>
            <a:ext cx="1883773" cy="7163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23243"/>
            <a:ext cx="2609627" cy="261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5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436811"/>
            <a:ext cx="11506199" cy="3836989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1B1EC5A-E690-43D2-A0E3-D50BD6A53AF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796132"/>
            <a:ext cx="11506199" cy="615279"/>
          </a:xfrm>
        </p:spPr>
        <p:txBody>
          <a:bodyPr>
            <a:normAutofit/>
          </a:bodyPr>
          <a:lstStyle>
            <a:lvl1pPr marL="0" indent="0" algn="l">
              <a:buNone/>
              <a:defRPr sz="2400" b="1" cap="all" baseline="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 hidden="1">
            <a:extLst>
              <a:ext uri="{FF2B5EF4-FFF2-40B4-BE49-F238E27FC236}">
                <a16:creationId xmlns:a16="http://schemas.microsoft.com/office/drawing/2014/main" id="{C429B5C5-40F0-413F-82DE-781C809F82A3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D10926E-D815-4592-97B7-8EE7A978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72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6356350"/>
            <a:ext cx="423334" cy="365125"/>
          </a:xfrm>
        </p:spPr>
        <p:txBody>
          <a:bodyPr/>
          <a:lstStyle/>
          <a:p>
            <a:fld id="{97A94E25-127B-4C48-AF96-44BA7B8237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48881AF-761E-4663-9A5E-BC34236B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rgbClr val="4859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Box 4" hidden="1">
            <a:extLst>
              <a:ext uri="{FF2B5EF4-FFF2-40B4-BE49-F238E27FC236}">
                <a16:creationId xmlns:a16="http://schemas.microsoft.com/office/drawing/2014/main" id="{31265F87-D1A9-4FC6-9F13-66361C11DF35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8D424E8-3A20-4BF1-B53F-7A284F46F6A4}"/>
              </a:ext>
            </a:extLst>
          </p:cNvPr>
          <p:cNvSpPr txBox="1">
            <a:spLocks/>
          </p:cNvSpPr>
          <p:nvPr userDrawn="1"/>
        </p:nvSpPr>
        <p:spPr>
          <a:xfrm>
            <a:off x="11650133" y="115570"/>
            <a:ext cx="423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94E25-127B-4C48-AF96-44BA7B82377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815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C0EF89B-F057-4EA3-BC61-71F9D7BF9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F6A0DDC-8464-4003-BDFD-127BB593AA78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F64A36E-6351-44F5-8371-4CD912E77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05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8702E8D-AEBF-49D4-9D69-00802EFEB7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0000" y="2141538"/>
            <a:ext cx="5537200" cy="3141662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228600" indent="-169863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573E487D-389A-425E-93B1-6E466DB120C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08ACE488-B9EE-4F80-9093-0D25C49D3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D6F820-5DA9-442B-93E8-9740D300251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9D2C925-BE4C-4057-86A9-05FBB940D62D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</p:spTree>
    <p:extLst>
      <p:ext uri="{BB962C8B-B14F-4D97-AF65-F5344CB8AC3E}">
        <p14:creationId xmlns:p14="http://schemas.microsoft.com/office/powerpoint/2010/main" val="698122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1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0FBAC-275F-4558-B592-D14B0D07426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19863" y="398463"/>
            <a:ext cx="5265737" cy="6019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F4016360-4C79-4F76-A938-3BBB6229913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rgbClr val="333333"/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rgbClr val="333333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1D181C7-949B-4052-9076-6B318782A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F4EF337-F8F4-4151-B616-10707ECBE95F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A03AD6-A795-41C0-B0E9-C5E66A8C8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65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48595D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424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00B4E6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64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7DB56AF-4B87-40BA-AACA-91EF23DAEF6B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custGeom>
            <a:avLst/>
            <a:gdLst>
              <a:gd name="connsiteX0" fmla="*/ 0 w 12192000"/>
              <a:gd name="connsiteY0" fmla="*/ 0 h 5317958"/>
              <a:gd name="connsiteX1" fmla="*/ 12192000 w 12192000"/>
              <a:gd name="connsiteY1" fmla="*/ 0 h 5317958"/>
              <a:gd name="connsiteX2" fmla="*/ 12192000 w 12192000"/>
              <a:gd name="connsiteY2" fmla="*/ 5317958 h 5317958"/>
              <a:gd name="connsiteX3" fmla="*/ 4539049 w 12192000"/>
              <a:gd name="connsiteY3" fmla="*/ 5317958 h 5317958"/>
              <a:gd name="connsiteX4" fmla="*/ 0 w 12192000"/>
              <a:gd name="connsiteY4" fmla="*/ 5317958 h 5317958"/>
              <a:gd name="connsiteX5" fmla="*/ 0 w 12192000"/>
              <a:gd name="connsiteY5" fmla="*/ 4733071 h 531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5317958">
                <a:moveTo>
                  <a:pt x="0" y="0"/>
                </a:moveTo>
                <a:lnTo>
                  <a:pt x="12192000" y="0"/>
                </a:lnTo>
                <a:lnTo>
                  <a:pt x="12192000" y="5317958"/>
                </a:lnTo>
                <a:lnTo>
                  <a:pt x="4539049" y="5317958"/>
                </a:lnTo>
                <a:lnTo>
                  <a:pt x="0" y="5317958"/>
                </a:lnTo>
                <a:lnTo>
                  <a:pt x="0" y="4733071"/>
                </a:lnTo>
                <a:close/>
              </a:path>
            </a:pathLst>
          </a:cu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A8D5CE7-BEF2-4FE4-B11E-5B9925320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rgbClr val="4859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F881E11F-8C40-406B-8C33-2D779A9666EE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AEE185A-70FF-4A55-93AA-EBBF90E6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E89C1C0D-FEFF-4DBE-B7EB-C7C2E923BA77}"/>
              </a:ext>
            </a:extLst>
          </p:cNvPr>
          <p:cNvSpPr/>
          <p:nvPr userDrawn="1"/>
        </p:nvSpPr>
        <p:spPr>
          <a:xfrm>
            <a:off x="0" y="6273113"/>
            <a:ext cx="4539049" cy="584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674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EE19C2C-CAF3-4741-8F52-00E4422A13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939799"/>
          </a:xfrm>
          <a:noFill/>
        </p:spPr>
        <p:txBody>
          <a:bodyPr tIns="274320" bIns="91440" anchor="t">
            <a:normAutofit/>
          </a:bodyPr>
          <a:lstStyle>
            <a:lvl1pPr marL="398463" indent="0">
              <a:defRPr sz="4400" cap="all" baseline="0">
                <a:solidFill>
                  <a:srgbClr val="01B4E7"/>
                </a:solidFill>
              </a:defRPr>
            </a:lvl1pPr>
          </a:lstStyle>
          <a:p>
            <a:r>
              <a:rPr lang="en-US" dirty="0"/>
              <a:t>PHOTO HEADER WITH TEXT Subhead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B73BEBA-ADDE-40D0-AC62-4FF8FDDBEAA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012898"/>
            <a:ext cx="11365894" cy="60000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C74794E8-6A05-4ADA-8C35-21FE1E2A9FC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616CDF5-DE71-477B-89CA-ABAF0CD39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66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D84134-AF73-4C60-A1A9-43F1411D04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2000" cy="240333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2403335"/>
            <a:ext cx="12192000" cy="4454664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667653"/>
            <a:ext cx="11506199" cy="377362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A3F1B4D-9E1F-465D-AFF7-028507FC44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0"/>
            <a:ext cx="12192000" cy="2419070"/>
          </a:xfrm>
          <a:solidFill>
            <a:srgbClr val="48595D">
              <a:alpha val="70000"/>
            </a:srgbClr>
          </a:solidFill>
        </p:spPr>
        <p:txBody>
          <a:bodyPr lIns="822960" tIns="457200">
            <a:normAutofit/>
          </a:bodyPr>
          <a:lstStyle>
            <a:lvl1pPr marL="0" indent="0">
              <a:buNone/>
              <a:defRPr sz="44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E86D5449-CD56-4478-BDD4-BC492E69988A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491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2">
          <p15:clr>
            <a:srgbClr val="FBAE40"/>
          </p15:clr>
        </p15:guide>
        <p15:guide id="2" orient="horz" pos="57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503" y="0"/>
            <a:ext cx="6957559" cy="6857999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000">
                <a:solidFill>
                  <a:srgbClr val="48595D"/>
                </a:solidFill>
              </a:defRPr>
            </a:lvl1pPr>
            <a:lvl2pPr marL="457200" indent="-228600">
              <a:defRPr sz="2000">
                <a:solidFill>
                  <a:srgbClr val="48595D"/>
                </a:solidFill>
              </a:defRPr>
            </a:lvl2pPr>
            <a:lvl3pPr marL="685800" indent="-228600">
              <a:defRPr sz="1800">
                <a:solidFill>
                  <a:srgbClr val="48595D"/>
                </a:solidFill>
              </a:defRPr>
            </a:lvl3pPr>
            <a:lvl4pPr marL="914400" indent="-228600">
              <a:defRPr sz="1600">
                <a:solidFill>
                  <a:srgbClr val="48595D"/>
                </a:solidFill>
              </a:defRPr>
            </a:lvl4pPr>
            <a:lvl5pPr marL="1143000" indent="-228600">
              <a:defRPr sz="16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55" y="0"/>
            <a:ext cx="3903562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88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54C825D-5F5D-434C-A6D6-C1178618AE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10FD076-A070-4324-8DB4-2E57334110C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5AC0397-2DA6-4540-8C1F-56B2F3337E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9138" y="1358900"/>
            <a:ext cx="3860800" cy="2434167"/>
          </a:xfrm>
          <a:noFill/>
          <a:ln w="50800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B44E7F6-F31E-4A39-A72C-52DF93197E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138" y="3793068"/>
            <a:ext cx="3860800" cy="651932"/>
          </a:xfrm>
          <a:noFill/>
          <a:ln w="50800">
            <a:solidFill>
              <a:schemeClr val="bg1"/>
            </a:solidFill>
          </a:ln>
        </p:spPr>
        <p:txBody>
          <a:bodyPr tIns="0" bIns="0" anchor="ctr">
            <a:no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A7DCC2E-35BA-4F5F-A36B-1B0E6223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40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342A258-AFA5-4BA1-AA41-952099F1FF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5A16267-4880-4253-B86A-25B0E5E8738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333" y="33455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33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920966B7-D1BD-4B62-9DEB-FE17AF3EED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2" y="2141538"/>
            <a:ext cx="5906347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3EA0955-37FE-447B-A91D-F8B3D5534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920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86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6392" y="679622"/>
            <a:ext cx="4517136" cy="4955059"/>
          </a:xfrm>
        </p:spPr>
        <p:txBody>
          <a:bodyPr numCol="2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rgbClr val="48595D"/>
                </a:solidFill>
              </a:defRPr>
            </a:lvl1pPr>
            <a:lvl2pPr marL="457200" indent="-228600">
              <a:defRPr sz="1200">
                <a:solidFill>
                  <a:srgbClr val="48595D"/>
                </a:solidFill>
              </a:defRPr>
            </a:lvl2pPr>
            <a:lvl3pPr marL="685800" indent="-228600">
              <a:defRPr sz="1200">
                <a:solidFill>
                  <a:srgbClr val="48595D"/>
                </a:solidFill>
              </a:defRPr>
            </a:lvl3pPr>
            <a:lvl4pPr marL="914400" indent="-228600">
              <a:defRPr sz="1200">
                <a:solidFill>
                  <a:srgbClr val="48595D"/>
                </a:solidFill>
              </a:defRPr>
            </a:lvl4pPr>
            <a:lvl5pPr marL="1143000" indent="-228600">
              <a:defRPr sz="12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0"/>
            <a:ext cx="2377440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49F37E-F65E-B64B-94D4-A1779A6FED8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94889" y="1"/>
            <a:ext cx="4141737" cy="6857999"/>
          </a:xfrm>
        </p:spPr>
        <p:txBody>
          <a:bodyPr anchor="ctr" anchorCtr="0"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3969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ABC2B8F-6799-45DF-9C13-1171428077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E705B7-F9CA-40F7-B96C-C2B7E5291A9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8106 w 12192000"/>
              <a:gd name="connsiteY0" fmla="*/ 6443815 h 6858000"/>
              <a:gd name="connsiteX1" fmla="*/ 11618309 w 12192000"/>
              <a:gd name="connsiteY1" fmla="*/ 6443815 h 6858000"/>
              <a:gd name="connsiteX2" fmla="*/ 11622390 w 12192000"/>
              <a:gd name="connsiteY2" fmla="*/ 6452153 h 6858000"/>
              <a:gd name="connsiteX3" fmla="*/ 11628512 w 12192000"/>
              <a:gd name="connsiteY3" fmla="*/ 6554297 h 6858000"/>
              <a:gd name="connsiteX4" fmla="*/ 11626471 w 12192000"/>
              <a:gd name="connsiteY4" fmla="*/ 6564719 h 6858000"/>
              <a:gd name="connsiteX5" fmla="*/ 11620349 w 12192000"/>
              <a:gd name="connsiteY5" fmla="*/ 6564719 h 6858000"/>
              <a:gd name="connsiteX6" fmla="*/ 11514237 w 12192000"/>
              <a:gd name="connsiteY6" fmla="*/ 6502183 h 6858000"/>
              <a:gd name="connsiteX7" fmla="*/ 11510155 w 12192000"/>
              <a:gd name="connsiteY7" fmla="*/ 6495930 h 6858000"/>
              <a:gd name="connsiteX8" fmla="*/ 11510155 w 12192000"/>
              <a:gd name="connsiteY8" fmla="*/ 6493844 h 6858000"/>
              <a:gd name="connsiteX9" fmla="*/ 11516277 w 12192000"/>
              <a:gd name="connsiteY9" fmla="*/ 6489675 h 6858000"/>
              <a:gd name="connsiteX10" fmla="*/ 11608106 w 12192000"/>
              <a:gd name="connsiteY10" fmla="*/ 6443815 h 6858000"/>
              <a:gd name="connsiteX11" fmla="*/ 11690840 w 12192000"/>
              <a:gd name="connsiteY11" fmla="*/ 6441731 h 6858000"/>
              <a:gd name="connsiteX12" fmla="*/ 11701142 w 12192000"/>
              <a:gd name="connsiteY12" fmla="*/ 6441731 h 6858000"/>
              <a:gd name="connsiteX13" fmla="*/ 11791801 w 12192000"/>
              <a:gd name="connsiteY13" fmla="*/ 6487497 h 6858000"/>
              <a:gd name="connsiteX14" fmla="*/ 11800043 w 12192000"/>
              <a:gd name="connsiteY14" fmla="*/ 6493738 h 6858000"/>
              <a:gd name="connsiteX15" fmla="*/ 11795922 w 12192000"/>
              <a:gd name="connsiteY15" fmla="*/ 6499978 h 6858000"/>
              <a:gd name="connsiteX16" fmla="*/ 11688780 w 12192000"/>
              <a:gd name="connsiteY16" fmla="*/ 6562386 h 6858000"/>
              <a:gd name="connsiteX17" fmla="*/ 11680537 w 12192000"/>
              <a:gd name="connsiteY17" fmla="*/ 6562386 h 6858000"/>
              <a:gd name="connsiteX18" fmla="*/ 11678477 w 12192000"/>
              <a:gd name="connsiteY18" fmla="*/ 6554065 h 6858000"/>
              <a:gd name="connsiteX19" fmla="*/ 11686719 w 12192000"/>
              <a:gd name="connsiteY19" fmla="*/ 6450052 h 6858000"/>
              <a:gd name="connsiteX20" fmla="*/ 11690840 w 12192000"/>
              <a:gd name="connsiteY20" fmla="*/ 6441731 h 6858000"/>
              <a:gd name="connsiteX21" fmla="*/ 10873105 w 12192000"/>
              <a:gd name="connsiteY21" fmla="*/ 6401988 h 6858000"/>
              <a:gd name="connsiteX22" fmla="*/ 10873105 w 12192000"/>
              <a:gd name="connsiteY22" fmla="*/ 6445191 h 6858000"/>
              <a:gd name="connsiteX23" fmla="*/ 10825216 w 12192000"/>
              <a:gd name="connsiteY23" fmla="*/ 6453420 h 6858000"/>
              <a:gd name="connsiteX24" fmla="*/ 10806477 w 12192000"/>
              <a:gd name="connsiteY24" fmla="*/ 6428733 h 6858000"/>
              <a:gd name="connsiteX25" fmla="*/ 10831463 w 12192000"/>
              <a:gd name="connsiteY25" fmla="*/ 6404046 h 6858000"/>
              <a:gd name="connsiteX26" fmla="*/ 10523604 w 12192000"/>
              <a:gd name="connsiteY26" fmla="*/ 6331854 h 6858000"/>
              <a:gd name="connsiteX27" fmla="*/ 10564515 w 12192000"/>
              <a:gd name="connsiteY27" fmla="*/ 6392053 h 6858000"/>
              <a:gd name="connsiteX28" fmla="*/ 10523604 w 12192000"/>
              <a:gd name="connsiteY28" fmla="*/ 6452251 h 6858000"/>
              <a:gd name="connsiteX29" fmla="*/ 10482692 w 12192000"/>
              <a:gd name="connsiteY29" fmla="*/ 6392053 h 6858000"/>
              <a:gd name="connsiteX30" fmla="*/ 10523604 w 12192000"/>
              <a:gd name="connsiteY30" fmla="*/ 6331854 h 6858000"/>
              <a:gd name="connsiteX31" fmla="*/ 11677827 w 12192000"/>
              <a:gd name="connsiteY31" fmla="*/ 6323542 h 6858000"/>
              <a:gd name="connsiteX32" fmla="*/ 11686820 w 12192000"/>
              <a:gd name="connsiteY32" fmla="*/ 6324581 h 6858000"/>
              <a:gd name="connsiteX33" fmla="*/ 11713544 w 12192000"/>
              <a:gd name="connsiteY33" fmla="*/ 6376532 h 6858000"/>
              <a:gd name="connsiteX34" fmla="*/ 11653930 w 12192000"/>
              <a:gd name="connsiteY34" fmla="*/ 6434717 h 6858000"/>
              <a:gd name="connsiteX35" fmla="*/ 11594316 w 12192000"/>
              <a:gd name="connsiteY35" fmla="*/ 6376532 h 6858000"/>
              <a:gd name="connsiteX36" fmla="*/ 11621040 w 12192000"/>
              <a:gd name="connsiteY36" fmla="*/ 6326660 h 6858000"/>
              <a:gd name="connsiteX37" fmla="*/ 11637485 w 12192000"/>
              <a:gd name="connsiteY37" fmla="*/ 6328737 h 6858000"/>
              <a:gd name="connsiteX38" fmla="*/ 11635429 w 12192000"/>
              <a:gd name="connsiteY38" fmla="*/ 6345362 h 6858000"/>
              <a:gd name="connsiteX39" fmla="*/ 11618984 w 12192000"/>
              <a:gd name="connsiteY39" fmla="*/ 6376532 h 6858000"/>
              <a:gd name="connsiteX40" fmla="*/ 11653930 w 12192000"/>
              <a:gd name="connsiteY40" fmla="*/ 6411859 h 6858000"/>
              <a:gd name="connsiteX41" fmla="*/ 11688876 w 12192000"/>
              <a:gd name="connsiteY41" fmla="*/ 6376532 h 6858000"/>
              <a:gd name="connsiteX42" fmla="*/ 11672431 w 12192000"/>
              <a:gd name="connsiteY42" fmla="*/ 6345362 h 6858000"/>
              <a:gd name="connsiteX43" fmla="*/ 11670375 w 12192000"/>
              <a:gd name="connsiteY43" fmla="*/ 6328737 h 6858000"/>
              <a:gd name="connsiteX44" fmla="*/ 11677827 w 12192000"/>
              <a:gd name="connsiteY44" fmla="*/ 6323542 h 6858000"/>
              <a:gd name="connsiteX45" fmla="*/ 11826761 w 12192000"/>
              <a:gd name="connsiteY45" fmla="*/ 6308476 h 6858000"/>
              <a:gd name="connsiteX46" fmla="*/ 11830894 w 12192000"/>
              <a:gd name="connsiteY46" fmla="*/ 6314705 h 6858000"/>
              <a:gd name="connsiteX47" fmla="*/ 11830894 w 12192000"/>
              <a:gd name="connsiteY47" fmla="*/ 6439272 h 6858000"/>
              <a:gd name="connsiteX48" fmla="*/ 11826761 w 12192000"/>
              <a:gd name="connsiteY48" fmla="*/ 6445500 h 6858000"/>
              <a:gd name="connsiteX49" fmla="*/ 11818495 w 12192000"/>
              <a:gd name="connsiteY49" fmla="*/ 6443424 h 6858000"/>
              <a:gd name="connsiteX50" fmla="*/ 11733770 w 12192000"/>
              <a:gd name="connsiteY50" fmla="*/ 6385292 h 6858000"/>
              <a:gd name="connsiteX51" fmla="*/ 11727571 w 12192000"/>
              <a:gd name="connsiteY51" fmla="*/ 6376988 h 6858000"/>
              <a:gd name="connsiteX52" fmla="*/ 11733770 w 12192000"/>
              <a:gd name="connsiteY52" fmla="*/ 6368684 h 6858000"/>
              <a:gd name="connsiteX53" fmla="*/ 11818495 w 12192000"/>
              <a:gd name="connsiteY53" fmla="*/ 6310553 h 6858000"/>
              <a:gd name="connsiteX54" fmla="*/ 11826761 w 12192000"/>
              <a:gd name="connsiteY54" fmla="*/ 6308476 h 6858000"/>
              <a:gd name="connsiteX55" fmla="*/ 11480933 w 12192000"/>
              <a:gd name="connsiteY55" fmla="*/ 6308476 h 6858000"/>
              <a:gd name="connsiteX56" fmla="*/ 11489116 w 12192000"/>
              <a:gd name="connsiteY56" fmla="*/ 6312628 h 6858000"/>
              <a:gd name="connsiteX57" fmla="*/ 11572984 w 12192000"/>
              <a:gd name="connsiteY57" fmla="*/ 6368684 h 6858000"/>
              <a:gd name="connsiteX58" fmla="*/ 11579121 w 12192000"/>
              <a:gd name="connsiteY58" fmla="*/ 6376988 h 6858000"/>
              <a:gd name="connsiteX59" fmla="*/ 11572984 w 12192000"/>
              <a:gd name="connsiteY59" fmla="*/ 6385292 h 6858000"/>
              <a:gd name="connsiteX60" fmla="*/ 11489116 w 12192000"/>
              <a:gd name="connsiteY60" fmla="*/ 6443424 h 6858000"/>
              <a:gd name="connsiteX61" fmla="*/ 11480933 w 12192000"/>
              <a:gd name="connsiteY61" fmla="*/ 6445500 h 6858000"/>
              <a:gd name="connsiteX62" fmla="*/ 11476842 w 12192000"/>
              <a:gd name="connsiteY62" fmla="*/ 6439272 h 6858000"/>
              <a:gd name="connsiteX63" fmla="*/ 11476842 w 12192000"/>
              <a:gd name="connsiteY63" fmla="*/ 6314705 h 6858000"/>
              <a:gd name="connsiteX64" fmla="*/ 11480933 w 12192000"/>
              <a:gd name="connsiteY64" fmla="*/ 6308476 h 6858000"/>
              <a:gd name="connsiteX65" fmla="*/ 11092888 w 12192000"/>
              <a:gd name="connsiteY65" fmla="*/ 6297956 h 6858000"/>
              <a:gd name="connsiteX66" fmla="*/ 11086728 w 12192000"/>
              <a:gd name="connsiteY66" fmla="*/ 6300034 h 6858000"/>
              <a:gd name="connsiteX67" fmla="*/ 11084676 w 12192000"/>
              <a:gd name="connsiteY67" fmla="*/ 6306264 h 6858000"/>
              <a:gd name="connsiteX68" fmla="*/ 11125737 w 12192000"/>
              <a:gd name="connsiteY68" fmla="*/ 6464115 h 6858000"/>
              <a:gd name="connsiteX69" fmla="*/ 11150374 w 12192000"/>
              <a:gd name="connsiteY69" fmla="*/ 6484884 h 6858000"/>
              <a:gd name="connsiteX70" fmla="*/ 11158586 w 12192000"/>
              <a:gd name="connsiteY70" fmla="*/ 6484884 h 6858000"/>
              <a:gd name="connsiteX71" fmla="*/ 11154480 w 12192000"/>
              <a:gd name="connsiteY71" fmla="*/ 6493192 h 6858000"/>
              <a:gd name="connsiteX72" fmla="*/ 11154480 w 12192000"/>
              <a:gd name="connsiteY72" fmla="*/ 6495269 h 6858000"/>
              <a:gd name="connsiteX73" fmla="*/ 11129843 w 12192000"/>
              <a:gd name="connsiteY73" fmla="*/ 6513962 h 6858000"/>
              <a:gd name="connsiteX74" fmla="*/ 11094941 w 12192000"/>
              <a:gd name="connsiteY74" fmla="*/ 6511885 h 6858000"/>
              <a:gd name="connsiteX75" fmla="*/ 11088782 w 12192000"/>
              <a:gd name="connsiteY75" fmla="*/ 6513962 h 6858000"/>
              <a:gd name="connsiteX76" fmla="*/ 11086728 w 12192000"/>
              <a:gd name="connsiteY76" fmla="*/ 6518116 h 6858000"/>
              <a:gd name="connsiteX77" fmla="*/ 11086728 w 12192000"/>
              <a:gd name="connsiteY77" fmla="*/ 6536809 h 6858000"/>
              <a:gd name="connsiteX78" fmla="*/ 11092888 w 12192000"/>
              <a:gd name="connsiteY78" fmla="*/ 6543040 h 6858000"/>
              <a:gd name="connsiteX79" fmla="*/ 11140108 w 12192000"/>
              <a:gd name="connsiteY79" fmla="*/ 6549270 h 6858000"/>
              <a:gd name="connsiteX80" fmla="*/ 11142162 w 12192000"/>
              <a:gd name="connsiteY80" fmla="*/ 6549270 h 6858000"/>
              <a:gd name="connsiteX81" fmla="*/ 11195542 w 12192000"/>
              <a:gd name="connsiteY81" fmla="*/ 6497346 h 6858000"/>
              <a:gd name="connsiteX82" fmla="*/ 11228391 w 12192000"/>
              <a:gd name="connsiteY82" fmla="*/ 6368574 h 6858000"/>
              <a:gd name="connsiteX83" fmla="*/ 11240709 w 12192000"/>
              <a:gd name="connsiteY83" fmla="*/ 6327034 h 6858000"/>
              <a:gd name="connsiteX84" fmla="*/ 11244815 w 12192000"/>
              <a:gd name="connsiteY84" fmla="*/ 6306264 h 6858000"/>
              <a:gd name="connsiteX85" fmla="*/ 11242762 w 12192000"/>
              <a:gd name="connsiteY85" fmla="*/ 6300034 h 6858000"/>
              <a:gd name="connsiteX86" fmla="*/ 11238656 w 12192000"/>
              <a:gd name="connsiteY86" fmla="*/ 6297956 h 6858000"/>
              <a:gd name="connsiteX87" fmla="*/ 11209913 w 12192000"/>
              <a:gd name="connsiteY87" fmla="*/ 6297956 h 6858000"/>
              <a:gd name="connsiteX88" fmla="*/ 11203754 w 12192000"/>
              <a:gd name="connsiteY88" fmla="*/ 6302111 h 6858000"/>
              <a:gd name="connsiteX89" fmla="*/ 11166798 w 12192000"/>
              <a:gd name="connsiteY89" fmla="*/ 6443345 h 6858000"/>
              <a:gd name="connsiteX90" fmla="*/ 11164745 w 12192000"/>
              <a:gd name="connsiteY90" fmla="*/ 6443345 h 6858000"/>
              <a:gd name="connsiteX91" fmla="*/ 11125737 w 12192000"/>
              <a:gd name="connsiteY91" fmla="*/ 6302111 h 6858000"/>
              <a:gd name="connsiteX92" fmla="*/ 11119578 w 12192000"/>
              <a:gd name="connsiteY92" fmla="*/ 6297956 h 6858000"/>
              <a:gd name="connsiteX93" fmla="*/ 11092888 w 12192000"/>
              <a:gd name="connsiteY93" fmla="*/ 6297956 h 6858000"/>
              <a:gd name="connsiteX94" fmla="*/ 11053116 w 12192000"/>
              <a:gd name="connsiteY94" fmla="*/ 6295619 h 6858000"/>
              <a:gd name="connsiteX95" fmla="*/ 11004021 w 12192000"/>
              <a:gd name="connsiteY95" fmla="*/ 6316428 h 6858000"/>
              <a:gd name="connsiteX96" fmla="*/ 11004021 w 12192000"/>
              <a:gd name="connsiteY96" fmla="*/ 6303943 h 6858000"/>
              <a:gd name="connsiteX97" fmla="*/ 10997885 w 12192000"/>
              <a:gd name="connsiteY97" fmla="*/ 6297700 h 6858000"/>
              <a:gd name="connsiteX98" fmla="*/ 10969246 w 12192000"/>
              <a:gd name="connsiteY98" fmla="*/ 6297700 h 6858000"/>
              <a:gd name="connsiteX99" fmla="*/ 10963110 w 12192000"/>
              <a:gd name="connsiteY99" fmla="*/ 6303943 h 6858000"/>
              <a:gd name="connsiteX100" fmla="*/ 10963110 w 12192000"/>
              <a:gd name="connsiteY100" fmla="*/ 6478738 h 6858000"/>
              <a:gd name="connsiteX101" fmla="*/ 10969246 w 12192000"/>
              <a:gd name="connsiteY101" fmla="*/ 6484981 h 6858000"/>
              <a:gd name="connsiteX102" fmla="*/ 10997885 w 12192000"/>
              <a:gd name="connsiteY102" fmla="*/ 6484981 h 6858000"/>
              <a:gd name="connsiteX103" fmla="*/ 11004021 w 12192000"/>
              <a:gd name="connsiteY103" fmla="*/ 6478738 h 6858000"/>
              <a:gd name="connsiteX104" fmla="*/ 11004021 w 12192000"/>
              <a:gd name="connsiteY104" fmla="*/ 6358046 h 6858000"/>
              <a:gd name="connsiteX105" fmla="*/ 11055161 w 12192000"/>
              <a:gd name="connsiteY105" fmla="*/ 6335156 h 6858000"/>
              <a:gd name="connsiteX106" fmla="*/ 11061298 w 12192000"/>
              <a:gd name="connsiteY106" fmla="*/ 6328913 h 6858000"/>
              <a:gd name="connsiteX107" fmla="*/ 11061298 w 12192000"/>
              <a:gd name="connsiteY107" fmla="*/ 6301862 h 6858000"/>
              <a:gd name="connsiteX108" fmla="*/ 11059252 w 12192000"/>
              <a:gd name="connsiteY108" fmla="*/ 6297700 h 6858000"/>
              <a:gd name="connsiteX109" fmla="*/ 11053116 w 12192000"/>
              <a:gd name="connsiteY109" fmla="*/ 6295619 h 6858000"/>
              <a:gd name="connsiteX110" fmla="*/ 10852208 w 12192000"/>
              <a:gd name="connsiteY110" fmla="*/ 6292112 h 6858000"/>
              <a:gd name="connsiteX111" fmla="*/ 10781852 w 12192000"/>
              <a:gd name="connsiteY111" fmla="*/ 6300430 h 6858000"/>
              <a:gd name="connsiteX112" fmla="*/ 10775644 w 12192000"/>
              <a:gd name="connsiteY112" fmla="*/ 6306668 h 6858000"/>
              <a:gd name="connsiteX113" fmla="*/ 10777713 w 12192000"/>
              <a:gd name="connsiteY113" fmla="*/ 6331621 h 6858000"/>
              <a:gd name="connsiteX114" fmla="*/ 10779783 w 12192000"/>
              <a:gd name="connsiteY114" fmla="*/ 6335780 h 6858000"/>
              <a:gd name="connsiteX115" fmla="*/ 10783921 w 12192000"/>
              <a:gd name="connsiteY115" fmla="*/ 6337859 h 6858000"/>
              <a:gd name="connsiteX116" fmla="*/ 10850138 w 12192000"/>
              <a:gd name="connsiteY116" fmla="*/ 6333700 h 6858000"/>
              <a:gd name="connsiteX117" fmla="*/ 10872900 w 12192000"/>
              <a:gd name="connsiteY117" fmla="*/ 6356574 h 6858000"/>
              <a:gd name="connsiteX118" fmla="*/ 10872900 w 12192000"/>
              <a:gd name="connsiteY118" fmla="*/ 6369050 h 6858000"/>
              <a:gd name="connsiteX119" fmla="*/ 10827376 w 12192000"/>
              <a:gd name="connsiteY119" fmla="*/ 6373209 h 6858000"/>
              <a:gd name="connsiteX120" fmla="*/ 10763228 w 12192000"/>
              <a:gd name="connsiteY120" fmla="*/ 6429353 h 6858000"/>
              <a:gd name="connsiteX121" fmla="*/ 10819099 w 12192000"/>
              <a:gd name="connsiteY121" fmla="*/ 6489656 h 6858000"/>
              <a:gd name="connsiteX122" fmla="*/ 10879108 w 12192000"/>
              <a:gd name="connsiteY122" fmla="*/ 6477180 h 6858000"/>
              <a:gd name="connsiteX123" fmla="*/ 10908078 w 12192000"/>
              <a:gd name="connsiteY123" fmla="*/ 6489656 h 6858000"/>
              <a:gd name="connsiteX124" fmla="*/ 10914286 w 12192000"/>
              <a:gd name="connsiteY124" fmla="*/ 6487577 h 6858000"/>
              <a:gd name="connsiteX125" fmla="*/ 10916355 w 12192000"/>
              <a:gd name="connsiteY125" fmla="*/ 6481339 h 6858000"/>
              <a:gd name="connsiteX126" fmla="*/ 10916355 w 12192000"/>
              <a:gd name="connsiteY126" fmla="*/ 6356574 h 6858000"/>
              <a:gd name="connsiteX127" fmla="*/ 10852208 w 12192000"/>
              <a:gd name="connsiteY127" fmla="*/ 6292112 h 6858000"/>
              <a:gd name="connsiteX128" fmla="*/ 10523603 w 12192000"/>
              <a:gd name="connsiteY128" fmla="*/ 6292112 h 6858000"/>
              <a:gd name="connsiteX129" fmla="*/ 10439442 w 12192000"/>
              <a:gd name="connsiteY129" fmla="*/ 6390884 h 6858000"/>
              <a:gd name="connsiteX130" fmla="*/ 10523603 w 12192000"/>
              <a:gd name="connsiteY130" fmla="*/ 6489656 h 6858000"/>
              <a:gd name="connsiteX131" fmla="*/ 10607764 w 12192000"/>
              <a:gd name="connsiteY131" fmla="*/ 6390884 h 6858000"/>
              <a:gd name="connsiteX132" fmla="*/ 10523603 w 12192000"/>
              <a:gd name="connsiteY132" fmla="*/ 6292112 h 6858000"/>
              <a:gd name="connsiteX133" fmla="*/ 10307649 w 12192000"/>
              <a:gd name="connsiteY133" fmla="*/ 6266396 h 6858000"/>
              <a:gd name="connsiteX134" fmla="*/ 10324014 w 12192000"/>
              <a:gd name="connsiteY134" fmla="*/ 6266396 h 6858000"/>
              <a:gd name="connsiteX135" fmla="*/ 10366971 w 12192000"/>
              <a:gd name="connsiteY135" fmla="*/ 6306138 h 6858000"/>
              <a:gd name="connsiteX136" fmla="*/ 10321968 w 12192000"/>
              <a:gd name="connsiteY136" fmla="*/ 6343789 h 6858000"/>
              <a:gd name="connsiteX137" fmla="*/ 10276965 w 12192000"/>
              <a:gd name="connsiteY137" fmla="*/ 6343789 h 6858000"/>
              <a:gd name="connsiteX138" fmla="*/ 10276965 w 12192000"/>
              <a:gd name="connsiteY138" fmla="*/ 6268488 h 6858000"/>
              <a:gd name="connsiteX139" fmla="*/ 10307649 w 12192000"/>
              <a:gd name="connsiteY139" fmla="*/ 6266396 h 6858000"/>
              <a:gd name="connsiteX140" fmla="*/ 10683886 w 12192000"/>
              <a:gd name="connsiteY140" fmla="*/ 6254707 h 6858000"/>
              <a:gd name="connsiteX141" fmla="*/ 10655176 w 12192000"/>
              <a:gd name="connsiteY141" fmla="*/ 6260951 h 6858000"/>
              <a:gd name="connsiteX142" fmla="*/ 10649024 w 12192000"/>
              <a:gd name="connsiteY142" fmla="*/ 6267195 h 6858000"/>
              <a:gd name="connsiteX143" fmla="*/ 10649024 w 12192000"/>
              <a:gd name="connsiteY143" fmla="*/ 6298417 h 6858000"/>
              <a:gd name="connsiteX144" fmla="*/ 10632618 w 12192000"/>
              <a:gd name="connsiteY144" fmla="*/ 6298417 h 6858000"/>
              <a:gd name="connsiteX145" fmla="*/ 10626466 w 12192000"/>
              <a:gd name="connsiteY145" fmla="*/ 6304662 h 6858000"/>
              <a:gd name="connsiteX146" fmla="*/ 10626466 w 12192000"/>
              <a:gd name="connsiteY146" fmla="*/ 6329640 h 6858000"/>
              <a:gd name="connsiteX147" fmla="*/ 10632618 w 12192000"/>
              <a:gd name="connsiteY147" fmla="*/ 6335884 h 6858000"/>
              <a:gd name="connsiteX148" fmla="*/ 10649024 w 12192000"/>
              <a:gd name="connsiteY148" fmla="*/ 6335884 h 6858000"/>
              <a:gd name="connsiteX149" fmla="*/ 10649024 w 12192000"/>
              <a:gd name="connsiteY149" fmla="*/ 6419143 h 6858000"/>
              <a:gd name="connsiteX150" fmla="*/ 10704393 w 12192000"/>
              <a:gd name="connsiteY150" fmla="*/ 6491994 h 6858000"/>
              <a:gd name="connsiteX151" fmla="*/ 10737204 w 12192000"/>
              <a:gd name="connsiteY151" fmla="*/ 6487831 h 6858000"/>
              <a:gd name="connsiteX152" fmla="*/ 10743356 w 12192000"/>
              <a:gd name="connsiteY152" fmla="*/ 6479505 h 6858000"/>
              <a:gd name="connsiteX153" fmla="*/ 10741306 w 12192000"/>
              <a:gd name="connsiteY153" fmla="*/ 6456609 h 6858000"/>
              <a:gd name="connsiteX154" fmla="*/ 10735153 w 12192000"/>
              <a:gd name="connsiteY154" fmla="*/ 6448283 h 6858000"/>
              <a:gd name="connsiteX155" fmla="*/ 10710545 w 12192000"/>
              <a:gd name="connsiteY155" fmla="*/ 6450365 h 6858000"/>
              <a:gd name="connsiteX156" fmla="*/ 10692089 w 12192000"/>
              <a:gd name="connsiteY156" fmla="*/ 6412898 h 6858000"/>
              <a:gd name="connsiteX157" fmla="*/ 10692089 w 12192000"/>
              <a:gd name="connsiteY157" fmla="*/ 6335884 h 6858000"/>
              <a:gd name="connsiteX158" fmla="*/ 10735153 w 12192000"/>
              <a:gd name="connsiteY158" fmla="*/ 6335884 h 6858000"/>
              <a:gd name="connsiteX159" fmla="*/ 10741306 w 12192000"/>
              <a:gd name="connsiteY159" fmla="*/ 6329640 h 6858000"/>
              <a:gd name="connsiteX160" fmla="*/ 10741306 w 12192000"/>
              <a:gd name="connsiteY160" fmla="*/ 6304662 h 6858000"/>
              <a:gd name="connsiteX161" fmla="*/ 10735153 w 12192000"/>
              <a:gd name="connsiteY161" fmla="*/ 6298417 h 6858000"/>
              <a:gd name="connsiteX162" fmla="*/ 10692089 w 12192000"/>
              <a:gd name="connsiteY162" fmla="*/ 6298417 h 6858000"/>
              <a:gd name="connsiteX163" fmla="*/ 10692089 w 12192000"/>
              <a:gd name="connsiteY163" fmla="*/ 6260951 h 6858000"/>
              <a:gd name="connsiteX164" fmla="*/ 10690038 w 12192000"/>
              <a:gd name="connsiteY164" fmla="*/ 6254707 h 6858000"/>
              <a:gd name="connsiteX165" fmla="*/ 10683886 w 12192000"/>
              <a:gd name="connsiteY165" fmla="*/ 6254707 h 6858000"/>
              <a:gd name="connsiteX166" fmla="*/ 10317982 w 12192000"/>
              <a:gd name="connsiteY166" fmla="*/ 6225485 h 6858000"/>
              <a:gd name="connsiteX167" fmla="*/ 10237565 w 12192000"/>
              <a:gd name="connsiteY167" fmla="*/ 6229637 h 6858000"/>
              <a:gd name="connsiteX168" fmla="*/ 10231378 w 12192000"/>
              <a:gd name="connsiteY168" fmla="*/ 6237941 h 6858000"/>
              <a:gd name="connsiteX169" fmla="*/ 10231378 w 12192000"/>
              <a:gd name="connsiteY169" fmla="*/ 6478753 h 6858000"/>
              <a:gd name="connsiteX170" fmla="*/ 10239626 w 12192000"/>
              <a:gd name="connsiteY170" fmla="*/ 6484981 h 6858000"/>
              <a:gd name="connsiteX171" fmla="*/ 10268494 w 12192000"/>
              <a:gd name="connsiteY171" fmla="*/ 6484981 h 6858000"/>
              <a:gd name="connsiteX172" fmla="*/ 10276742 w 12192000"/>
              <a:gd name="connsiteY172" fmla="*/ 6478753 h 6858000"/>
              <a:gd name="connsiteX173" fmla="*/ 10276742 w 12192000"/>
              <a:gd name="connsiteY173" fmla="*/ 6383259 h 6858000"/>
              <a:gd name="connsiteX174" fmla="*/ 10326230 w 12192000"/>
              <a:gd name="connsiteY174" fmla="*/ 6385334 h 6858000"/>
              <a:gd name="connsiteX175" fmla="*/ 10367470 w 12192000"/>
              <a:gd name="connsiteY175" fmla="*/ 6480828 h 6858000"/>
              <a:gd name="connsiteX176" fmla="*/ 10373656 w 12192000"/>
              <a:gd name="connsiteY176" fmla="*/ 6484981 h 6858000"/>
              <a:gd name="connsiteX177" fmla="*/ 10406648 w 12192000"/>
              <a:gd name="connsiteY177" fmla="*/ 6484981 h 6858000"/>
              <a:gd name="connsiteX178" fmla="*/ 10412834 w 12192000"/>
              <a:gd name="connsiteY178" fmla="*/ 6482905 h 6858000"/>
              <a:gd name="connsiteX179" fmla="*/ 10414896 w 12192000"/>
              <a:gd name="connsiteY179" fmla="*/ 6476677 h 6858000"/>
              <a:gd name="connsiteX180" fmla="*/ 10367470 w 12192000"/>
              <a:gd name="connsiteY180" fmla="*/ 6372879 h 6858000"/>
              <a:gd name="connsiteX181" fmla="*/ 10412834 w 12192000"/>
              <a:gd name="connsiteY181" fmla="*/ 6304371 h 6858000"/>
              <a:gd name="connsiteX182" fmla="*/ 10324168 w 12192000"/>
              <a:gd name="connsiteY182" fmla="*/ 6225485 h 6858000"/>
              <a:gd name="connsiteX183" fmla="*/ 10317982 w 12192000"/>
              <a:gd name="connsiteY183" fmla="*/ 6225485 h 6858000"/>
              <a:gd name="connsiteX184" fmla="*/ 11680537 w 12192000"/>
              <a:gd name="connsiteY184" fmla="*/ 6192479 h 6858000"/>
              <a:gd name="connsiteX185" fmla="*/ 11688780 w 12192000"/>
              <a:gd name="connsiteY185" fmla="*/ 6192479 h 6858000"/>
              <a:gd name="connsiteX186" fmla="*/ 11795922 w 12192000"/>
              <a:gd name="connsiteY186" fmla="*/ 6254292 h 6858000"/>
              <a:gd name="connsiteX187" fmla="*/ 11800043 w 12192000"/>
              <a:gd name="connsiteY187" fmla="*/ 6260473 h 6858000"/>
              <a:gd name="connsiteX188" fmla="*/ 11791801 w 12192000"/>
              <a:gd name="connsiteY188" fmla="*/ 6266654 h 6858000"/>
              <a:gd name="connsiteX189" fmla="*/ 11701142 w 12192000"/>
              <a:gd name="connsiteY189" fmla="*/ 6309923 h 6858000"/>
              <a:gd name="connsiteX190" fmla="*/ 11690840 w 12192000"/>
              <a:gd name="connsiteY190" fmla="*/ 6311983 h 6858000"/>
              <a:gd name="connsiteX191" fmla="*/ 11686719 w 12192000"/>
              <a:gd name="connsiteY191" fmla="*/ 6301681 h 6858000"/>
              <a:gd name="connsiteX192" fmla="*/ 11678477 w 12192000"/>
              <a:gd name="connsiteY192" fmla="*/ 6200720 h 6858000"/>
              <a:gd name="connsiteX193" fmla="*/ 11680537 w 12192000"/>
              <a:gd name="connsiteY193" fmla="*/ 6192479 h 6858000"/>
              <a:gd name="connsiteX194" fmla="*/ 11623202 w 12192000"/>
              <a:gd name="connsiteY194" fmla="*/ 6191708 h 6858000"/>
              <a:gd name="connsiteX195" fmla="*/ 11627323 w 12192000"/>
              <a:gd name="connsiteY195" fmla="*/ 6192483 h 6858000"/>
              <a:gd name="connsiteX196" fmla="*/ 11629383 w 12192000"/>
              <a:gd name="connsiteY196" fmla="*/ 6202808 h 6858000"/>
              <a:gd name="connsiteX197" fmla="*/ 11621142 w 12192000"/>
              <a:gd name="connsiteY197" fmla="*/ 6303996 h 6858000"/>
              <a:gd name="connsiteX198" fmla="*/ 11617020 w 12192000"/>
              <a:gd name="connsiteY198" fmla="*/ 6312256 h 6858000"/>
              <a:gd name="connsiteX199" fmla="*/ 11606719 w 12192000"/>
              <a:gd name="connsiteY199" fmla="*/ 6312256 h 6858000"/>
              <a:gd name="connsiteX200" fmla="*/ 11516059 w 12192000"/>
              <a:gd name="connsiteY200" fmla="*/ 6266825 h 6858000"/>
              <a:gd name="connsiteX201" fmla="*/ 11507818 w 12192000"/>
              <a:gd name="connsiteY201" fmla="*/ 6260630 h 6858000"/>
              <a:gd name="connsiteX202" fmla="*/ 11511939 w 12192000"/>
              <a:gd name="connsiteY202" fmla="*/ 6254434 h 6858000"/>
              <a:gd name="connsiteX203" fmla="*/ 11619081 w 12192000"/>
              <a:gd name="connsiteY203" fmla="*/ 6192483 h 6858000"/>
              <a:gd name="connsiteX204" fmla="*/ 11623202 w 12192000"/>
              <a:gd name="connsiteY204" fmla="*/ 6191708 h 6858000"/>
              <a:gd name="connsiteX205" fmla="*/ 11654515 w 12192000"/>
              <a:gd name="connsiteY205" fmla="*/ 6156519 h 6858000"/>
              <a:gd name="connsiteX206" fmla="*/ 11437684 w 12192000"/>
              <a:gd name="connsiteY206" fmla="*/ 6375689 h 6858000"/>
              <a:gd name="connsiteX207" fmla="*/ 11654515 w 12192000"/>
              <a:gd name="connsiteY207" fmla="*/ 6594858 h 6858000"/>
              <a:gd name="connsiteX208" fmla="*/ 11871347 w 12192000"/>
              <a:gd name="connsiteY208" fmla="*/ 6375689 h 6858000"/>
              <a:gd name="connsiteX209" fmla="*/ 11654515 w 12192000"/>
              <a:gd name="connsiteY209" fmla="*/ 6156519 h 6858000"/>
              <a:gd name="connsiteX210" fmla="*/ 11653930 w 12192000"/>
              <a:gd name="connsiteY210" fmla="*/ 6124960 h 6858000"/>
              <a:gd name="connsiteX211" fmla="*/ 11900569 w 12192000"/>
              <a:gd name="connsiteY211" fmla="*/ 6374521 h 6858000"/>
              <a:gd name="connsiteX212" fmla="*/ 11653930 w 12192000"/>
              <a:gd name="connsiteY212" fmla="*/ 6624082 h 6858000"/>
              <a:gd name="connsiteX213" fmla="*/ 11407292 w 12192000"/>
              <a:gd name="connsiteY213" fmla="*/ 6374521 h 6858000"/>
              <a:gd name="connsiteX214" fmla="*/ 11653930 w 12192000"/>
              <a:gd name="connsiteY214" fmla="*/ 6124960 h 6858000"/>
              <a:gd name="connsiteX215" fmla="*/ 11641007 w 12192000"/>
              <a:gd name="connsiteY215" fmla="*/ 6046384 h 6858000"/>
              <a:gd name="connsiteX216" fmla="*/ 11628668 w 12192000"/>
              <a:gd name="connsiteY216" fmla="*/ 6096267 h 6858000"/>
              <a:gd name="connsiteX217" fmla="*/ 11606046 w 12192000"/>
              <a:gd name="connsiteY217" fmla="*/ 6100424 h 6858000"/>
              <a:gd name="connsiteX218" fmla="*/ 11579311 w 12192000"/>
              <a:gd name="connsiteY218" fmla="*/ 6054698 h 6858000"/>
              <a:gd name="connsiteX219" fmla="*/ 11579311 w 12192000"/>
              <a:gd name="connsiteY219" fmla="*/ 6052619 h 6858000"/>
              <a:gd name="connsiteX220" fmla="*/ 11577254 w 12192000"/>
              <a:gd name="connsiteY220" fmla="*/ 6054698 h 6858000"/>
              <a:gd name="connsiteX221" fmla="*/ 11556689 w 12192000"/>
              <a:gd name="connsiteY221" fmla="*/ 6058855 h 6858000"/>
              <a:gd name="connsiteX222" fmla="*/ 11556689 w 12192000"/>
              <a:gd name="connsiteY222" fmla="*/ 6060933 h 6858000"/>
              <a:gd name="connsiteX223" fmla="*/ 11552576 w 12192000"/>
              <a:gd name="connsiteY223" fmla="*/ 6085875 h 6858000"/>
              <a:gd name="connsiteX224" fmla="*/ 11556689 w 12192000"/>
              <a:gd name="connsiteY224" fmla="*/ 6112895 h 6858000"/>
              <a:gd name="connsiteX225" fmla="*/ 11536124 w 12192000"/>
              <a:gd name="connsiteY225" fmla="*/ 6121208 h 6858000"/>
              <a:gd name="connsiteX226" fmla="*/ 11499106 w 12192000"/>
              <a:gd name="connsiteY226" fmla="*/ 6085875 h 6858000"/>
              <a:gd name="connsiteX227" fmla="*/ 11499106 w 12192000"/>
              <a:gd name="connsiteY227" fmla="*/ 6083796 h 6858000"/>
              <a:gd name="connsiteX228" fmla="*/ 11497050 w 12192000"/>
              <a:gd name="connsiteY228" fmla="*/ 6083796 h 6858000"/>
              <a:gd name="connsiteX229" fmla="*/ 11478541 w 12192000"/>
              <a:gd name="connsiteY229" fmla="*/ 6096267 h 6858000"/>
              <a:gd name="connsiteX230" fmla="*/ 11478541 w 12192000"/>
              <a:gd name="connsiteY230" fmla="*/ 6098345 h 6858000"/>
              <a:gd name="connsiteX231" fmla="*/ 11490880 w 12192000"/>
              <a:gd name="connsiteY231" fmla="*/ 6148228 h 6858000"/>
              <a:gd name="connsiteX232" fmla="*/ 11474428 w 12192000"/>
              <a:gd name="connsiteY232" fmla="*/ 6160699 h 6858000"/>
              <a:gd name="connsiteX233" fmla="*/ 11431240 w 12192000"/>
              <a:gd name="connsiteY233" fmla="*/ 6133679 h 6858000"/>
              <a:gd name="connsiteX234" fmla="*/ 11429184 w 12192000"/>
              <a:gd name="connsiteY234" fmla="*/ 6133679 h 6858000"/>
              <a:gd name="connsiteX235" fmla="*/ 11429184 w 12192000"/>
              <a:gd name="connsiteY235" fmla="*/ 6135757 h 6858000"/>
              <a:gd name="connsiteX236" fmla="*/ 11412731 w 12192000"/>
              <a:gd name="connsiteY236" fmla="*/ 6150307 h 6858000"/>
              <a:gd name="connsiteX237" fmla="*/ 11412731 w 12192000"/>
              <a:gd name="connsiteY237" fmla="*/ 6152385 h 6858000"/>
              <a:gd name="connsiteX238" fmla="*/ 11439467 w 12192000"/>
              <a:gd name="connsiteY238" fmla="*/ 6198111 h 6858000"/>
              <a:gd name="connsiteX239" fmla="*/ 11425070 w 12192000"/>
              <a:gd name="connsiteY239" fmla="*/ 6214739 h 6858000"/>
              <a:gd name="connsiteX240" fmla="*/ 11375714 w 12192000"/>
              <a:gd name="connsiteY240" fmla="*/ 6202268 h 6858000"/>
              <a:gd name="connsiteX241" fmla="*/ 11373657 w 12192000"/>
              <a:gd name="connsiteY241" fmla="*/ 6202268 h 6858000"/>
              <a:gd name="connsiteX242" fmla="*/ 11363375 w 12192000"/>
              <a:gd name="connsiteY242" fmla="*/ 6220974 h 6858000"/>
              <a:gd name="connsiteX243" fmla="*/ 11363375 w 12192000"/>
              <a:gd name="connsiteY243" fmla="*/ 6223053 h 6858000"/>
              <a:gd name="connsiteX244" fmla="*/ 11400392 w 12192000"/>
              <a:gd name="connsiteY244" fmla="*/ 6260465 h 6858000"/>
              <a:gd name="connsiteX245" fmla="*/ 11392166 w 12192000"/>
              <a:gd name="connsiteY245" fmla="*/ 6279171 h 6858000"/>
              <a:gd name="connsiteX246" fmla="*/ 11340753 w 12192000"/>
              <a:gd name="connsiteY246" fmla="*/ 6279171 h 6858000"/>
              <a:gd name="connsiteX247" fmla="*/ 11338696 w 12192000"/>
              <a:gd name="connsiteY247" fmla="*/ 6279171 h 6858000"/>
              <a:gd name="connsiteX248" fmla="*/ 11338696 w 12192000"/>
              <a:gd name="connsiteY248" fmla="*/ 6281249 h 6858000"/>
              <a:gd name="connsiteX249" fmla="*/ 11332527 w 12192000"/>
              <a:gd name="connsiteY249" fmla="*/ 6302033 h 6858000"/>
              <a:gd name="connsiteX250" fmla="*/ 11334583 w 12192000"/>
              <a:gd name="connsiteY250" fmla="*/ 6304112 h 6858000"/>
              <a:gd name="connsiteX251" fmla="*/ 11377770 w 12192000"/>
              <a:gd name="connsiteY251" fmla="*/ 6329053 h 6858000"/>
              <a:gd name="connsiteX252" fmla="*/ 11375714 w 12192000"/>
              <a:gd name="connsiteY252" fmla="*/ 6351917 h 6858000"/>
              <a:gd name="connsiteX253" fmla="*/ 11326357 w 12192000"/>
              <a:gd name="connsiteY253" fmla="*/ 6364388 h 6858000"/>
              <a:gd name="connsiteX254" fmla="*/ 11324300 w 12192000"/>
              <a:gd name="connsiteY254" fmla="*/ 6364388 h 6858000"/>
              <a:gd name="connsiteX255" fmla="*/ 11324300 w 12192000"/>
              <a:gd name="connsiteY255" fmla="*/ 6366465 h 6858000"/>
              <a:gd name="connsiteX256" fmla="*/ 11324300 w 12192000"/>
              <a:gd name="connsiteY256" fmla="*/ 6376858 h 6858000"/>
              <a:gd name="connsiteX257" fmla="*/ 11324300 w 12192000"/>
              <a:gd name="connsiteY257" fmla="*/ 6387250 h 6858000"/>
              <a:gd name="connsiteX258" fmla="*/ 11324300 w 12192000"/>
              <a:gd name="connsiteY258" fmla="*/ 6389329 h 6858000"/>
              <a:gd name="connsiteX259" fmla="*/ 11326357 w 12192000"/>
              <a:gd name="connsiteY259" fmla="*/ 6389329 h 6858000"/>
              <a:gd name="connsiteX260" fmla="*/ 11375714 w 12192000"/>
              <a:gd name="connsiteY260" fmla="*/ 6401800 h 6858000"/>
              <a:gd name="connsiteX261" fmla="*/ 11379827 w 12192000"/>
              <a:gd name="connsiteY261" fmla="*/ 6424662 h 6858000"/>
              <a:gd name="connsiteX262" fmla="*/ 11334583 w 12192000"/>
              <a:gd name="connsiteY262" fmla="*/ 6451682 h 6858000"/>
              <a:gd name="connsiteX263" fmla="*/ 11332527 w 12192000"/>
              <a:gd name="connsiteY263" fmla="*/ 6451682 h 6858000"/>
              <a:gd name="connsiteX264" fmla="*/ 11332527 w 12192000"/>
              <a:gd name="connsiteY264" fmla="*/ 6453761 h 6858000"/>
              <a:gd name="connsiteX265" fmla="*/ 11338696 w 12192000"/>
              <a:gd name="connsiteY265" fmla="*/ 6474546 h 6858000"/>
              <a:gd name="connsiteX266" fmla="*/ 11340753 w 12192000"/>
              <a:gd name="connsiteY266" fmla="*/ 6474546 h 6858000"/>
              <a:gd name="connsiteX267" fmla="*/ 11392166 w 12192000"/>
              <a:gd name="connsiteY267" fmla="*/ 6474546 h 6858000"/>
              <a:gd name="connsiteX268" fmla="*/ 11400392 w 12192000"/>
              <a:gd name="connsiteY268" fmla="*/ 6495329 h 6858000"/>
              <a:gd name="connsiteX269" fmla="*/ 11363375 w 12192000"/>
              <a:gd name="connsiteY269" fmla="*/ 6532742 h 6858000"/>
              <a:gd name="connsiteX270" fmla="*/ 11363375 w 12192000"/>
              <a:gd name="connsiteY270" fmla="*/ 6534820 h 6858000"/>
              <a:gd name="connsiteX271" fmla="*/ 11375714 w 12192000"/>
              <a:gd name="connsiteY271" fmla="*/ 6553526 h 6858000"/>
              <a:gd name="connsiteX272" fmla="*/ 11427127 w 12192000"/>
              <a:gd name="connsiteY272" fmla="*/ 6538978 h 6858000"/>
              <a:gd name="connsiteX273" fmla="*/ 11439467 w 12192000"/>
              <a:gd name="connsiteY273" fmla="*/ 6557684 h 6858000"/>
              <a:gd name="connsiteX274" fmla="*/ 11412731 w 12192000"/>
              <a:gd name="connsiteY274" fmla="*/ 6603410 h 6858000"/>
              <a:gd name="connsiteX275" fmla="*/ 11414788 w 12192000"/>
              <a:gd name="connsiteY275" fmla="*/ 6605487 h 6858000"/>
              <a:gd name="connsiteX276" fmla="*/ 11429184 w 12192000"/>
              <a:gd name="connsiteY276" fmla="*/ 6620037 h 6858000"/>
              <a:gd name="connsiteX277" fmla="*/ 11431240 w 12192000"/>
              <a:gd name="connsiteY277" fmla="*/ 6620037 h 6858000"/>
              <a:gd name="connsiteX278" fmla="*/ 11476484 w 12192000"/>
              <a:gd name="connsiteY278" fmla="*/ 6593017 h 6858000"/>
              <a:gd name="connsiteX279" fmla="*/ 11492937 w 12192000"/>
              <a:gd name="connsiteY279" fmla="*/ 6607566 h 6858000"/>
              <a:gd name="connsiteX280" fmla="*/ 11480598 w 12192000"/>
              <a:gd name="connsiteY280" fmla="*/ 6657449 h 6858000"/>
              <a:gd name="connsiteX281" fmla="*/ 11480598 w 12192000"/>
              <a:gd name="connsiteY281" fmla="*/ 6659528 h 6858000"/>
              <a:gd name="connsiteX282" fmla="*/ 11499106 w 12192000"/>
              <a:gd name="connsiteY282" fmla="*/ 6669919 h 6858000"/>
              <a:gd name="connsiteX283" fmla="*/ 11499106 w 12192000"/>
              <a:gd name="connsiteY283" fmla="*/ 6671998 h 6858000"/>
              <a:gd name="connsiteX284" fmla="*/ 11501163 w 12192000"/>
              <a:gd name="connsiteY284" fmla="*/ 6669919 h 6858000"/>
              <a:gd name="connsiteX285" fmla="*/ 11538180 w 12192000"/>
              <a:gd name="connsiteY285" fmla="*/ 6632508 h 6858000"/>
              <a:gd name="connsiteX286" fmla="*/ 11556689 w 12192000"/>
              <a:gd name="connsiteY286" fmla="*/ 6640822 h 6858000"/>
              <a:gd name="connsiteX287" fmla="*/ 11554632 w 12192000"/>
              <a:gd name="connsiteY287" fmla="*/ 6667842 h 6858000"/>
              <a:gd name="connsiteX288" fmla="*/ 11556689 w 12192000"/>
              <a:gd name="connsiteY288" fmla="*/ 6692783 h 6858000"/>
              <a:gd name="connsiteX289" fmla="*/ 11556689 w 12192000"/>
              <a:gd name="connsiteY289" fmla="*/ 6694861 h 6858000"/>
              <a:gd name="connsiteX290" fmla="*/ 11558746 w 12192000"/>
              <a:gd name="connsiteY290" fmla="*/ 6694861 h 6858000"/>
              <a:gd name="connsiteX291" fmla="*/ 11579311 w 12192000"/>
              <a:gd name="connsiteY291" fmla="*/ 6701096 h 6858000"/>
              <a:gd name="connsiteX292" fmla="*/ 11581367 w 12192000"/>
              <a:gd name="connsiteY292" fmla="*/ 6701096 h 6858000"/>
              <a:gd name="connsiteX293" fmla="*/ 11606046 w 12192000"/>
              <a:gd name="connsiteY293" fmla="*/ 6655371 h 6858000"/>
              <a:gd name="connsiteX294" fmla="*/ 11628668 w 12192000"/>
              <a:gd name="connsiteY294" fmla="*/ 6657449 h 6858000"/>
              <a:gd name="connsiteX295" fmla="*/ 11641007 w 12192000"/>
              <a:gd name="connsiteY295" fmla="*/ 6709410 h 6858000"/>
              <a:gd name="connsiteX296" fmla="*/ 11643063 w 12192000"/>
              <a:gd name="connsiteY296" fmla="*/ 6709410 h 6858000"/>
              <a:gd name="connsiteX297" fmla="*/ 11663629 w 12192000"/>
              <a:gd name="connsiteY297" fmla="*/ 6709410 h 6858000"/>
              <a:gd name="connsiteX298" fmla="*/ 11665686 w 12192000"/>
              <a:gd name="connsiteY298" fmla="*/ 6709410 h 6858000"/>
              <a:gd name="connsiteX299" fmla="*/ 11680082 w 12192000"/>
              <a:gd name="connsiteY299" fmla="*/ 6657449 h 6858000"/>
              <a:gd name="connsiteX300" fmla="*/ 11700647 w 12192000"/>
              <a:gd name="connsiteY300" fmla="*/ 6655371 h 6858000"/>
              <a:gd name="connsiteX301" fmla="*/ 11727382 w 12192000"/>
              <a:gd name="connsiteY301" fmla="*/ 6701096 h 6858000"/>
              <a:gd name="connsiteX302" fmla="*/ 11747947 w 12192000"/>
              <a:gd name="connsiteY302" fmla="*/ 6694861 h 6858000"/>
              <a:gd name="connsiteX303" fmla="*/ 11750004 w 12192000"/>
              <a:gd name="connsiteY303" fmla="*/ 6694861 h 6858000"/>
              <a:gd name="connsiteX304" fmla="*/ 11752060 w 12192000"/>
              <a:gd name="connsiteY304" fmla="*/ 6667842 h 6858000"/>
              <a:gd name="connsiteX305" fmla="*/ 11750004 w 12192000"/>
              <a:gd name="connsiteY305" fmla="*/ 6640822 h 6858000"/>
              <a:gd name="connsiteX306" fmla="*/ 11770569 w 12192000"/>
              <a:gd name="connsiteY306" fmla="*/ 6632508 h 6858000"/>
              <a:gd name="connsiteX307" fmla="*/ 11807586 w 12192000"/>
              <a:gd name="connsiteY307" fmla="*/ 6669919 h 6858000"/>
              <a:gd name="connsiteX308" fmla="*/ 11826095 w 12192000"/>
              <a:gd name="connsiteY308" fmla="*/ 6659528 h 6858000"/>
              <a:gd name="connsiteX309" fmla="*/ 11828152 w 12192000"/>
              <a:gd name="connsiteY309" fmla="*/ 6657449 h 6858000"/>
              <a:gd name="connsiteX310" fmla="*/ 11828152 w 12192000"/>
              <a:gd name="connsiteY310" fmla="*/ 6655371 h 6858000"/>
              <a:gd name="connsiteX311" fmla="*/ 11813756 w 12192000"/>
              <a:gd name="connsiteY311" fmla="*/ 6607566 h 6858000"/>
              <a:gd name="connsiteX312" fmla="*/ 11830208 w 12192000"/>
              <a:gd name="connsiteY312" fmla="*/ 6593017 h 6858000"/>
              <a:gd name="connsiteX313" fmla="*/ 11875452 w 12192000"/>
              <a:gd name="connsiteY313" fmla="*/ 6620037 h 6858000"/>
              <a:gd name="connsiteX314" fmla="*/ 11877509 w 12192000"/>
              <a:gd name="connsiteY314" fmla="*/ 6620037 h 6858000"/>
              <a:gd name="connsiteX315" fmla="*/ 11891905 w 12192000"/>
              <a:gd name="connsiteY315" fmla="*/ 6603410 h 6858000"/>
              <a:gd name="connsiteX316" fmla="*/ 11893961 w 12192000"/>
              <a:gd name="connsiteY316" fmla="*/ 6603410 h 6858000"/>
              <a:gd name="connsiteX317" fmla="*/ 11867226 w 12192000"/>
              <a:gd name="connsiteY317" fmla="*/ 6557684 h 6858000"/>
              <a:gd name="connsiteX318" fmla="*/ 11879565 w 12192000"/>
              <a:gd name="connsiteY318" fmla="*/ 6538978 h 6858000"/>
              <a:gd name="connsiteX319" fmla="*/ 11930979 w 12192000"/>
              <a:gd name="connsiteY319" fmla="*/ 6553526 h 6858000"/>
              <a:gd name="connsiteX320" fmla="*/ 11933035 w 12192000"/>
              <a:gd name="connsiteY320" fmla="*/ 6551448 h 6858000"/>
              <a:gd name="connsiteX321" fmla="*/ 11943318 w 12192000"/>
              <a:gd name="connsiteY321" fmla="*/ 6532742 h 6858000"/>
              <a:gd name="connsiteX322" fmla="*/ 11943318 w 12192000"/>
              <a:gd name="connsiteY322" fmla="*/ 6530664 h 6858000"/>
              <a:gd name="connsiteX323" fmla="*/ 11906300 w 12192000"/>
              <a:gd name="connsiteY323" fmla="*/ 6495329 h 6858000"/>
              <a:gd name="connsiteX324" fmla="*/ 11914526 w 12192000"/>
              <a:gd name="connsiteY324" fmla="*/ 6474546 h 6858000"/>
              <a:gd name="connsiteX325" fmla="*/ 11965940 w 12192000"/>
              <a:gd name="connsiteY325" fmla="*/ 6474546 h 6858000"/>
              <a:gd name="connsiteX326" fmla="*/ 11967996 w 12192000"/>
              <a:gd name="connsiteY326" fmla="*/ 6474546 h 6858000"/>
              <a:gd name="connsiteX327" fmla="*/ 11972109 w 12192000"/>
              <a:gd name="connsiteY327" fmla="*/ 6453761 h 6858000"/>
              <a:gd name="connsiteX328" fmla="*/ 11972109 w 12192000"/>
              <a:gd name="connsiteY328" fmla="*/ 6451682 h 6858000"/>
              <a:gd name="connsiteX329" fmla="*/ 11926866 w 12192000"/>
              <a:gd name="connsiteY329" fmla="*/ 6424662 h 6858000"/>
              <a:gd name="connsiteX330" fmla="*/ 11930979 w 12192000"/>
              <a:gd name="connsiteY330" fmla="*/ 6403878 h 6858000"/>
              <a:gd name="connsiteX331" fmla="*/ 11980336 w 12192000"/>
              <a:gd name="connsiteY331" fmla="*/ 6389329 h 6858000"/>
              <a:gd name="connsiteX332" fmla="*/ 11982392 w 12192000"/>
              <a:gd name="connsiteY332" fmla="*/ 6389329 h 6858000"/>
              <a:gd name="connsiteX333" fmla="*/ 11982392 w 12192000"/>
              <a:gd name="connsiteY333" fmla="*/ 6376858 h 6858000"/>
              <a:gd name="connsiteX334" fmla="*/ 11982392 w 12192000"/>
              <a:gd name="connsiteY334" fmla="*/ 6366465 h 6858000"/>
              <a:gd name="connsiteX335" fmla="*/ 11980336 w 12192000"/>
              <a:gd name="connsiteY335" fmla="*/ 6366465 h 6858000"/>
              <a:gd name="connsiteX336" fmla="*/ 11930979 w 12192000"/>
              <a:gd name="connsiteY336" fmla="*/ 6351917 h 6858000"/>
              <a:gd name="connsiteX337" fmla="*/ 11928922 w 12192000"/>
              <a:gd name="connsiteY337" fmla="*/ 6331132 h 6858000"/>
              <a:gd name="connsiteX338" fmla="*/ 11972109 w 12192000"/>
              <a:gd name="connsiteY338" fmla="*/ 6304112 h 6858000"/>
              <a:gd name="connsiteX339" fmla="*/ 11974166 w 12192000"/>
              <a:gd name="connsiteY339" fmla="*/ 6304112 h 6858000"/>
              <a:gd name="connsiteX340" fmla="*/ 11974166 w 12192000"/>
              <a:gd name="connsiteY340" fmla="*/ 6302033 h 6858000"/>
              <a:gd name="connsiteX341" fmla="*/ 11967996 w 12192000"/>
              <a:gd name="connsiteY341" fmla="*/ 6281249 h 6858000"/>
              <a:gd name="connsiteX342" fmla="*/ 11965940 w 12192000"/>
              <a:gd name="connsiteY342" fmla="*/ 6281249 h 6858000"/>
              <a:gd name="connsiteX343" fmla="*/ 11914526 w 12192000"/>
              <a:gd name="connsiteY343" fmla="*/ 6281249 h 6858000"/>
              <a:gd name="connsiteX344" fmla="*/ 11906300 w 12192000"/>
              <a:gd name="connsiteY344" fmla="*/ 6260465 h 6858000"/>
              <a:gd name="connsiteX345" fmla="*/ 11943318 w 12192000"/>
              <a:gd name="connsiteY345" fmla="*/ 6223053 h 6858000"/>
              <a:gd name="connsiteX346" fmla="*/ 11943318 w 12192000"/>
              <a:gd name="connsiteY346" fmla="*/ 6220974 h 6858000"/>
              <a:gd name="connsiteX347" fmla="*/ 11933035 w 12192000"/>
              <a:gd name="connsiteY347" fmla="*/ 6202268 h 6858000"/>
              <a:gd name="connsiteX348" fmla="*/ 11930979 w 12192000"/>
              <a:gd name="connsiteY348" fmla="*/ 6202268 h 6858000"/>
              <a:gd name="connsiteX349" fmla="*/ 11881622 w 12192000"/>
              <a:gd name="connsiteY349" fmla="*/ 6214739 h 6858000"/>
              <a:gd name="connsiteX350" fmla="*/ 11867226 w 12192000"/>
              <a:gd name="connsiteY350" fmla="*/ 6198111 h 6858000"/>
              <a:gd name="connsiteX351" fmla="*/ 11893961 w 12192000"/>
              <a:gd name="connsiteY351" fmla="*/ 6152385 h 6858000"/>
              <a:gd name="connsiteX352" fmla="*/ 11893961 w 12192000"/>
              <a:gd name="connsiteY352" fmla="*/ 6150307 h 6858000"/>
              <a:gd name="connsiteX353" fmla="*/ 11877509 w 12192000"/>
              <a:gd name="connsiteY353" fmla="*/ 6135757 h 6858000"/>
              <a:gd name="connsiteX354" fmla="*/ 11832265 w 12192000"/>
              <a:gd name="connsiteY354" fmla="*/ 6160699 h 6858000"/>
              <a:gd name="connsiteX355" fmla="*/ 11813756 w 12192000"/>
              <a:gd name="connsiteY355" fmla="*/ 6148228 h 6858000"/>
              <a:gd name="connsiteX356" fmla="*/ 11828152 w 12192000"/>
              <a:gd name="connsiteY356" fmla="*/ 6098345 h 6858000"/>
              <a:gd name="connsiteX357" fmla="*/ 11828152 w 12192000"/>
              <a:gd name="connsiteY357" fmla="*/ 6096267 h 6858000"/>
              <a:gd name="connsiteX358" fmla="*/ 11809643 w 12192000"/>
              <a:gd name="connsiteY358" fmla="*/ 6085875 h 6858000"/>
              <a:gd name="connsiteX359" fmla="*/ 11807586 w 12192000"/>
              <a:gd name="connsiteY359" fmla="*/ 6083796 h 6858000"/>
              <a:gd name="connsiteX360" fmla="*/ 11807586 w 12192000"/>
              <a:gd name="connsiteY360" fmla="*/ 6085875 h 6858000"/>
              <a:gd name="connsiteX361" fmla="*/ 11770569 w 12192000"/>
              <a:gd name="connsiteY361" fmla="*/ 6121208 h 6858000"/>
              <a:gd name="connsiteX362" fmla="*/ 11750004 w 12192000"/>
              <a:gd name="connsiteY362" fmla="*/ 6112895 h 6858000"/>
              <a:gd name="connsiteX363" fmla="*/ 11754116 w 12192000"/>
              <a:gd name="connsiteY363" fmla="*/ 6085875 h 6858000"/>
              <a:gd name="connsiteX364" fmla="*/ 11750004 w 12192000"/>
              <a:gd name="connsiteY364" fmla="*/ 6060933 h 6858000"/>
              <a:gd name="connsiteX365" fmla="*/ 11750004 w 12192000"/>
              <a:gd name="connsiteY365" fmla="*/ 6058855 h 6858000"/>
              <a:gd name="connsiteX366" fmla="*/ 11747947 w 12192000"/>
              <a:gd name="connsiteY366" fmla="*/ 6058855 h 6858000"/>
              <a:gd name="connsiteX367" fmla="*/ 11727382 w 12192000"/>
              <a:gd name="connsiteY367" fmla="*/ 6054698 h 6858000"/>
              <a:gd name="connsiteX368" fmla="*/ 11700647 w 12192000"/>
              <a:gd name="connsiteY368" fmla="*/ 6100424 h 6858000"/>
              <a:gd name="connsiteX369" fmla="*/ 11678025 w 12192000"/>
              <a:gd name="connsiteY369" fmla="*/ 6096267 h 6858000"/>
              <a:gd name="connsiteX370" fmla="*/ 11665686 w 12192000"/>
              <a:gd name="connsiteY370" fmla="*/ 6046384 h 6858000"/>
              <a:gd name="connsiteX371" fmla="*/ 11663629 w 12192000"/>
              <a:gd name="connsiteY371" fmla="*/ 6046384 h 6858000"/>
              <a:gd name="connsiteX372" fmla="*/ 11643063 w 12192000"/>
              <a:gd name="connsiteY372" fmla="*/ 6046384 h 6858000"/>
              <a:gd name="connsiteX373" fmla="*/ 11641007 w 12192000"/>
              <a:gd name="connsiteY373" fmla="*/ 604638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8106" y="6443815"/>
                </a:moveTo>
                <a:cubicBezTo>
                  <a:pt x="11612187" y="6441731"/>
                  <a:pt x="11614228" y="6441731"/>
                  <a:pt x="11618309" y="6443815"/>
                </a:cubicBezTo>
                <a:cubicBezTo>
                  <a:pt x="11620349" y="6445900"/>
                  <a:pt x="11622390" y="6447984"/>
                  <a:pt x="11622390" y="6452153"/>
                </a:cubicBezTo>
                <a:cubicBezTo>
                  <a:pt x="11628512" y="6554297"/>
                  <a:pt x="11628512" y="6554297"/>
                  <a:pt x="11628512" y="6554297"/>
                </a:cubicBezTo>
                <a:cubicBezTo>
                  <a:pt x="11630552" y="6560550"/>
                  <a:pt x="11628512" y="6562635"/>
                  <a:pt x="11626471" y="6564719"/>
                </a:cubicBezTo>
                <a:cubicBezTo>
                  <a:pt x="11624431" y="6566804"/>
                  <a:pt x="11622390" y="6564719"/>
                  <a:pt x="11620349" y="6564719"/>
                </a:cubicBezTo>
                <a:cubicBezTo>
                  <a:pt x="11575456" y="6554297"/>
                  <a:pt x="11544846" y="6535535"/>
                  <a:pt x="11514237" y="6502183"/>
                </a:cubicBezTo>
                <a:cubicBezTo>
                  <a:pt x="11512196" y="6500099"/>
                  <a:pt x="11510155" y="6498014"/>
                  <a:pt x="11510155" y="6495930"/>
                </a:cubicBezTo>
                <a:cubicBezTo>
                  <a:pt x="11510155" y="6495930"/>
                  <a:pt x="11510155" y="6495930"/>
                  <a:pt x="11510155" y="6493844"/>
                </a:cubicBezTo>
                <a:cubicBezTo>
                  <a:pt x="11510155" y="6491760"/>
                  <a:pt x="11514237" y="6489675"/>
                  <a:pt x="11516277" y="6489675"/>
                </a:cubicBezTo>
                <a:cubicBezTo>
                  <a:pt x="11608106" y="6443815"/>
                  <a:pt x="11608106" y="6443815"/>
                  <a:pt x="11608106" y="6443815"/>
                </a:cubicBezTo>
                <a:close/>
                <a:moveTo>
                  <a:pt x="11690840" y="6441731"/>
                </a:moveTo>
                <a:cubicBezTo>
                  <a:pt x="11694960" y="6441731"/>
                  <a:pt x="11697021" y="6441731"/>
                  <a:pt x="11701142" y="6441731"/>
                </a:cubicBezTo>
                <a:cubicBezTo>
                  <a:pt x="11791801" y="6487497"/>
                  <a:pt x="11791801" y="6487497"/>
                  <a:pt x="11791801" y="6487497"/>
                </a:cubicBezTo>
                <a:cubicBezTo>
                  <a:pt x="11795922" y="6489577"/>
                  <a:pt x="11797982" y="6491657"/>
                  <a:pt x="11800043" y="6493738"/>
                </a:cubicBezTo>
                <a:cubicBezTo>
                  <a:pt x="11800043" y="6495818"/>
                  <a:pt x="11797982" y="6497898"/>
                  <a:pt x="11795922" y="6499978"/>
                </a:cubicBezTo>
                <a:cubicBezTo>
                  <a:pt x="11765016" y="6533262"/>
                  <a:pt x="11732048" y="6551985"/>
                  <a:pt x="11688780" y="6562386"/>
                </a:cubicBezTo>
                <a:cubicBezTo>
                  <a:pt x="11684658" y="6564466"/>
                  <a:pt x="11682598" y="6564466"/>
                  <a:pt x="11680537" y="6562386"/>
                </a:cubicBezTo>
                <a:cubicBezTo>
                  <a:pt x="11678477" y="6560306"/>
                  <a:pt x="11678477" y="6556145"/>
                  <a:pt x="11678477" y="6554065"/>
                </a:cubicBezTo>
                <a:cubicBezTo>
                  <a:pt x="11686719" y="6450052"/>
                  <a:pt x="11686719" y="6450052"/>
                  <a:pt x="11686719" y="6450052"/>
                </a:cubicBezTo>
                <a:cubicBezTo>
                  <a:pt x="11686719" y="6447972"/>
                  <a:pt x="11688780" y="6443811"/>
                  <a:pt x="11690840" y="6441731"/>
                </a:cubicBezTo>
                <a:close/>
                <a:moveTo>
                  <a:pt x="10873105" y="6401988"/>
                </a:moveTo>
                <a:cubicBezTo>
                  <a:pt x="10873105" y="6401988"/>
                  <a:pt x="10873105" y="6401988"/>
                  <a:pt x="10873105" y="6445191"/>
                </a:cubicBezTo>
                <a:cubicBezTo>
                  <a:pt x="10873105" y="6445191"/>
                  <a:pt x="10846037" y="6453420"/>
                  <a:pt x="10825216" y="6453420"/>
                </a:cubicBezTo>
                <a:cubicBezTo>
                  <a:pt x="10808559" y="6453420"/>
                  <a:pt x="10806477" y="6436962"/>
                  <a:pt x="10806477" y="6428733"/>
                </a:cubicBezTo>
                <a:cubicBezTo>
                  <a:pt x="10806477" y="6414332"/>
                  <a:pt x="10814806" y="6406103"/>
                  <a:pt x="10831463" y="6404046"/>
                </a:cubicBezTo>
                <a:close/>
                <a:moveTo>
                  <a:pt x="10523604" y="6331854"/>
                </a:moveTo>
                <a:cubicBezTo>
                  <a:pt x="10552241" y="6331854"/>
                  <a:pt x="10564515" y="6348461"/>
                  <a:pt x="10564515" y="6392053"/>
                </a:cubicBezTo>
                <a:cubicBezTo>
                  <a:pt x="10564515" y="6429417"/>
                  <a:pt x="10558379" y="6452251"/>
                  <a:pt x="10523604" y="6452251"/>
                </a:cubicBezTo>
                <a:cubicBezTo>
                  <a:pt x="10488829" y="6452251"/>
                  <a:pt x="10482692" y="6429417"/>
                  <a:pt x="10482692" y="6392053"/>
                </a:cubicBezTo>
                <a:cubicBezTo>
                  <a:pt x="10482692" y="6348461"/>
                  <a:pt x="10492920" y="6331854"/>
                  <a:pt x="10523604" y="6331854"/>
                </a:cubicBezTo>
                <a:close/>
                <a:moveTo>
                  <a:pt x="11677827" y="6323542"/>
                </a:moveTo>
                <a:cubicBezTo>
                  <a:pt x="11680654" y="6323023"/>
                  <a:pt x="11683737" y="6323542"/>
                  <a:pt x="11686820" y="6324581"/>
                </a:cubicBezTo>
                <a:cubicBezTo>
                  <a:pt x="11703266" y="6337050"/>
                  <a:pt x="11713544" y="6355752"/>
                  <a:pt x="11713544" y="6376532"/>
                </a:cubicBezTo>
                <a:cubicBezTo>
                  <a:pt x="11713544" y="6407703"/>
                  <a:pt x="11686820" y="6434717"/>
                  <a:pt x="11653930" y="6434717"/>
                </a:cubicBezTo>
                <a:cubicBezTo>
                  <a:pt x="11621040" y="6434717"/>
                  <a:pt x="11594316" y="6407703"/>
                  <a:pt x="11594316" y="6376532"/>
                </a:cubicBezTo>
                <a:cubicBezTo>
                  <a:pt x="11594316" y="6355752"/>
                  <a:pt x="11604594" y="6337050"/>
                  <a:pt x="11621040" y="6326660"/>
                </a:cubicBezTo>
                <a:cubicBezTo>
                  <a:pt x="11627207" y="6322503"/>
                  <a:pt x="11633373" y="6322503"/>
                  <a:pt x="11637485" y="6328737"/>
                </a:cubicBezTo>
                <a:cubicBezTo>
                  <a:pt x="11641596" y="6334972"/>
                  <a:pt x="11639541" y="6341205"/>
                  <a:pt x="11635429" y="6345362"/>
                </a:cubicBezTo>
                <a:cubicBezTo>
                  <a:pt x="11625151" y="6351596"/>
                  <a:pt x="11618984" y="6364064"/>
                  <a:pt x="11618984" y="6376532"/>
                </a:cubicBezTo>
                <a:cubicBezTo>
                  <a:pt x="11618984" y="6395235"/>
                  <a:pt x="11635429" y="6411859"/>
                  <a:pt x="11653930" y="6411859"/>
                </a:cubicBezTo>
                <a:cubicBezTo>
                  <a:pt x="11672431" y="6411859"/>
                  <a:pt x="11688876" y="6395235"/>
                  <a:pt x="11688876" y="6376532"/>
                </a:cubicBezTo>
                <a:cubicBezTo>
                  <a:pt x="11688876" y="6364064"/>
                  <a:pt x="11682709" y="6351596"/>
                  <a:pt x="11672431" y="6345362"/>
                </a:cubicBezTo>
                <a:cubicBezTo>
                  <a:pt x="11668320" y="6341205"/>
                  <a:pt x="11666264" y="6334972"/>
                  <a:pt x="11670375" y="6328737"/>
                </a:cubicBezTo>
                <a:cubicBezTo>
                  <a:pt x="11672431" y="6325621"/>
                  <a:pt x="11675001" y="6324062"/>
                  <a:pt x="11677827" y="6323542"/>
                </a:cubicBezTo>
                <a:close/>
                <a:moveTo>
                  <a:pt x="11826761" y="6308476"/>
                </a:moveTo>
                <a:cubicBezTo>
                  <a:pt x="11828828" y="6308476"/>
                  <a:pt x="11830894" y="6312628"/>
                  <a:pt x="11830894" y="6314705"/>
                </a:cubicBezTo>
                <a:cubicBezTo>
                  <a:pt x="11843292" y="6358303"/>
                  <a:pt x="11843292" y="6395673"/>
                  <a:pt x="11830894" y="6439272"/>
                </a:cubicBezTo>
                <a:cubicBezTo>
                  <a:pt x="11828828" y="6443424"/>
                  <a:pt x="11828828" y="6445500"/>
                  <a:pt x="11826761" y="6445500"/>
                </a:cubicBezTo>
                <a:cubicBezTo>
                  <a:pt x="11822628" y="6447576"/>
                  <a:pt x="11820562" y="6445500"/>
                  <a:pt x="11818495" y="6443424"/>
                </a:cubicBezTo>
                <a:cubicBezTo>
                  <a:pt x="11733770" y="6385292"/>
                  <a:pt x="11733770" y="6385292"/>
                  <a:pt x="11733770" y="6385292"/>
                </a:cubicBezTo>
                <a:cubicBezTo>
                  <a:pt x="11729637" y="6383217"/>
                  <a:pt x="11727571" y="6381140"/>
                  <a:pt x="11727571" y="6376988"/>
                </a:cubicBezTo>
                <a:cubicBezTo>
                  <a:pt x="11727571" y="6374912"/>
                  <a:pt x="11729637" y="6370760"/>
                  <a:pt x="11733770" y="6368684"/>
                </a:cubicBezTo>
                <a:cubicBezTo>
                  <a:pt x="11818495" y="6310553"/>
                  <a:pt x="11818495" y="6310553"/>
                  <a:pt x="11818495" y="6310553"/>
                </a:cubicBezTo>
                <a:cubicBezTo>
                  <a:pt x="11820562" y="6308476"/>
                  <a:pt x="11824695" y="6308476"/>
                  <a:pt x="11826761" y="6308476"/>
                </a:cubicBezTo>
                <a:close/>
                <a:moveTo>
                  <a:pt x="11480933" y="6308476"/>
                </a:moveTo>
                <a:cubicBezTo>
                  <a:pt x="11485024" y="6308476"/>
                  <a:pt x="11487070" y="6310553"/>
                  <a:pt x="11489116" y="6312628"/>
                </a:cubicBezTo>
                <a:cubicBezTo>
                  <a:pt x="11572984" y="6368684"/>
                  <a:pt x="11572984" y="6368684"/>
                  <a:pt x="11572984" y="6368684"/>
                </a:cubicBezTo>
                <a:cubicBezTo>
                  <a:pt x="11577075" y="6370760"/>
                  <a:pt x="11579121" y="6374912"/>
                  <a:pt x="11579121" y="6376988"/>
                </a:cubicBezTo>
                <a:cubicBezTo>
                  <a:pt x="11579121" y="6381140"/>
                  <a:pt x="11577075" y="6383217"/>
                  <a:pt x="11572984" y="6385292"/>
                </a:cubicBezTo>
                <a:lnTo>
                  <a:pt x="11489116" y="6443424"/>
                </a:lnTo>
                <a:cubicBezTo>
                  <a:pt x="11485024" y="6445500"/>
                  <a:pt x="11482979" y="6447576"/>
                  <a:pt x="11480933" y="6445500"/>
                </a:cubicBezTo>
                <a:cubicBezTo>
                  <a:pt x="11478888" y="6445500"/>
                  <a:pt x="11476842" y="6443424"/>
                  <a:pt x="11476842" y="6439272"/>
                </a:cubicBezTo>
                <a:cubicBezTo>
                  <a:pt x="11464569" y="6395673"/>
                  <a:pt x="11464569" y="6360379"/>
                  <a:pt x="11476842" y="6314705"/>
                </a:cubicBezTo>
                <a:cubicBezTo>
                  <a:pt x="11476842" y="6312628"/>
                  <a:pt x="11478888" y="6310553"/>
                  <a:pt x="11480933" y="6308476"/>
                </a:cubicBezTo>
                <a:close/>
                <a:moveTo>
                  <a:pt x="11092888" y="6297956"/>
                </a:moveTo>
                <a:cubicBezTo>
                  <a:pt x="11090835" y="6297956"/>
                  <a:pt x="11088782" y="6297956"/>
                  <a:pt x="11086728" y="6300034"/>
                </a:cubicBezTo>
                <a:cubicBezTo>
                  <a:pt x="11084676" y="6302111"/>
                  <a:pt x="11084676" y="6304188"/>
                  <a:pt x="11084676" y="6306264"/>
                </a:cubicBezTo>
                <a:cubicBezTo>
                  <a:pt x="11125737" y="6464115"/>
                  <a:pt x="11125737" y="6464115"/>
                  <a:pt x="11125737" y="6464115"/>
                </a:cubicBezTo>
                <a:cubicBezTo>
                  <a:pt x="11127790" y="6472423"/>
                  <a:pt x="11136003" y="6484884"/>
                  <a:pt x="11150374" y="6484884"/>
                </a:cubicBezTo>
                <a:cubicBezTo>
                  <a:pt x="11158586" y="6484884"/>
                  <a:pt x="11158586" y="6484884"/>
                  <a:pt x="11158586" y="6484884"/>
                </a:cubicBezTo>
                <a:cubicBezTo>
                  <a:pt x="11156533" y="6489038"/>
                  <a:pt x="11156533" y="6491116"/>
                  <a:pt x="11154480" y="6493192"/>
                </a:cubicBezTo>
                <a:cubicBezTo>
                  <a:pt x="11154480" y="6495269"/>
                  <a:pt x="11154480" y="6495269"/>
                  <a:pt x="11154480" y="6495269"/>
                </a:cubicBezTo>
                <a:cubicBezTo>
                  <a:pt x="11152427" y="6501501"/>
                  <a:pt x="11150374" y="6513962"/>
                  <a:pt x="11129843" y="6513962"/>
                </a:cubicBezTo>
                <a:cubicBezTo>
                  <a:pt x="11094941" y="6511885"/>
                  <a:pt x="11094941" y="6511885"/>
                  <a:pt x="11094941" y="6511885"/>
                </a:cubicBezTo>
                <a:cubicBezTo>
                  <a:pt x="11092888" y="6509808"/>
                  <a:pt x="11090835" y="6511885"/>
                  <a:pt x="11088782" y="6513962"/>
                </a:cubicBezTo>
                <a:cubicBezTo>
                  <a:pt x="11086728" y="6513962"/>
                  <a:pt x="11086728" y="6516039"/>
                  <a:pt x="11086728" y="6518116"/>
                </a:cubicBezTo>
                <a:cubicBezTo>
                  <a:pt x="11086728" y="6536809"/>
                  <a:pt x="11086728" y="6536809"/>
                  <a:pt x="11086728" y="6536809"/>
                </a:cubicBezTo>
                <a:cubicBezTo>
                  <a:pt x="11086728" y="6540963"/>
                  <a:pt x="11088782" y="6543040"/>
                  <a:pt x="11092888" y="6543040"/>
                </a:cubicBezTo>
                <a:cubicBezTo>
                  <a:pt x="11103153" y="6547193"/>
                  <a:pt x="11123684" y="6549270"/>
                  <a:pt x="11140108" y="6549270"/>
                </a:cubicBezTo>
                <a:cubicBezTo>
                  <a:pt x="11140108" y="6549270"/>
                  <a:pt x="11140108" y="6549270"/>
                  <a:pt x="11142162" y="6549270"/>
                </a:cubicBezTo>
                <a:cubicBezTo>
                  <a:pt x="11168852" y="6549270"/>
                  <a:pt x="11187329" y="6532655"/>
                  <a:pt x="11195542" y="6497346"/>
                </a:cubicBezTo>
                <a:cubicBezTo>
                  <a:pt x="11205807" y="6457883"/>
                  <a:pt x="11220178" y="6405959"/>
                  <a:pt x="11228391" y="6368574"/>
                </a:cubicBezTo>
                <a:cubicBezTo>
                  <a:pt x="11232497" y="6351958"/>
                  <a:pt x="11236603" y="6337419"/>
                  <a:pt x="11240709" y="6327034"/>
                </a:cubicBezTo>
                <a:cubicBezTo>
                  <a:pt x="11244815" y="6306264"/>
                  <a:pt x="11244815" y="6306264"/>
                  <a:pt x="11244815" y="6306264"/>
                </a:cubicBezTo>
                <a:cubicBezTo>
                  <a:pt x="11244815" y="6304188"/>
                  <a:pt x="11244815" y="6302111"/>
                  <a:pt x="11242762" y="6300034"/>
                </a:cubicBezTo>
                <a:cubicBezTo>
                  <a:pt x="11242762" y="6297956"/>
                  <a:pt x="11240709" y="6297956"/>
                  <a:pt x="11238656" y="6297956"/>
                </a:cubicBezTo>
                <a:cubicBezTo>
                  <a:pt x="11209913" y="6297956"/>
                  <a:pt x="11209913" y="6297956"/>
                  <a:pt x="11209913" y="6297956"/>
                </a:cubicBezTo>
                <a:cubicBezTo>
                  <a:pt x="11207860" y="6297956"/>
                  <a:pt x="11203754" y="6300034"/>
                  <a:pt x="11203754" y="6302111"/>
                </a:cubicBezTo>
                <a:cubicBezTo>
                  <a:pt x="11166798" y="6443345"/>
                  <a:pt x="11166798" y="6443345"/>
                  <a:pt x="11166798" y="6443345"/>
                </a:cubicBezTo>
                <a:cubicBezTo>
                  <a:pt x="11164745" y="6443345"/>
                  <a:pt x="11164745" y="6443345"/>
                  <a:pt x="11164745" y="6443345"/>
                </a:cubicBezTo>
                <a:cubicBezTo>
                  <a:pt x="11125737" y="6302111"/>
                  <a:pt x="11125737" y="6302111"/>
                  <a:pt x="11125737" y="6302111"/>
                </a:cubicBezTo>
                <a:cubicBezTo>
                  <a:pt x="11125737" y="6300034"/>
                  <a:pt x="11123684" y="6297956"/>
                  <a:pt x="11119578" y="6297956"/>
                </a:cubicBezTo>
                <a:cubicBezTo>
                  <a:pt x="11092888" y="6297956"/>
                  <a:pt x="11092888" y="6297956"/>
                  <a:pt x="11092888" y="6297956"/>
                </a:cubicBezTo>
                <a:close/>
                <a:moveTo>
                  <a:pt x="11053116" y="6295619"/>
                </a:moveTo>
                <a:cubicBezTo>
                  <a:pt x="11034705" y="6295619"/>
                  <a:pt x="11016295" y="6308104"/>
                  <a:pt x="11004021" y="6316428"/>
                </a:cubicBezTo>
                <a:cubicBezTo>
                  <a:pt x="11004021" y="6303943"/>
                  <a:pt x="11004021" y="6303943"/>
                  <a:pt x="11004021" y="6303943"/>
                </a:cubicBezTo>
                <a:cubicBezTo>
                  <a:pt x="11004021" y="6299780"/>
                  <a:pt x="11001976" y="6297700"/>
                  <a:pt x="10997885" y="6297700"/>
                </a:cubicBezTo>
                <a:cubicBezTo>
                  <a:pt x="10969246" y="6297700"/>
                  <a:pt x="10969246" y="6297700"/>
                  <a:pt x="10969246" y="6297700"/>
                </a:cubicBezTo>
                <a:cubicBezTo>
                  <a:pt x="10965155" y="6297700"/>
                  <a:pt x="10963110" y="6299780"/>
                  <a:pt x="10963110" y="6303943"/>
                </a:cubicBezTo>
                <a:cubicBezTo>
                  <a:pt x="10963110" y="6478738"/>
                  <a:pt x="10963110" y="6478738"/>
                  <a:pt x="10963110" y="6478738"/>
                </a:cubicBezTo>
                <a:cubicBezTo>
                  <a:pt x="10963110" y="6482900"/>
                  <a:pt x="10965155" y="6484981"/>
                  <a:pt x="10969246" y="6484981"/>
                </a:cubicBezTo>
                <a:cubicBezTo>
                  <a:pt x="10997885" y="6484981"/>
                  <a:pt x="10997885" y="6484981"/>
                  <a:pt x="10997885" y="6484981"/>
                </a:cubicBezTo>
                <a:cubicBezTo>
                  <a:pt x="11001976" y="6484981"/>
                  <a:pt x="11004021" y="6482900"/>
                  <a:pt x="11004021" y="6478738"/>
                </a:cubicBezTo>
                <a:cubicBezTo>
                  <a:pt x="11004021" y="6358046"/>
                  <a:pt x="11004021" y="6358046"/>
                  <a:pt x="11004021" y="6358046"/>
                </a:cubicBezTo>
                <a:cubicBezTo>
                  <a:pt x="11012204" y="6351803"/>
                  <a:pt x="11030614" y="6337237"/>
                  <a:pt x="11055161" y="6335156"/>
                </a:cubicBezTo>
                <a:cubicBezTo>
                  <a:pt x="11059252" y="6335156"/>
                  <a:pt x="11061298" y="6330994"/>
                  <a:pt x="11061298" y="6328913"/>
                </a:cubicBezTo>
                <a:cubicBezTo>
                  <a:pt x="11061298" y="6301862"/>
                  <a:pt x="11061298" y="6301862"/>
                  <a:pt x="11061298" y="6301862"/>
                </a:cubicBezTo>
                <a:cubicBezTo>
                  <a:pt x="11061298" y="6299780"/>
                  <a:pt x="11061298" y="6297700"/>
                  <a:pt x="11059252" y="6297700"/>
                </a:cubicBezTo>
                <a:cubicBezTo>
                  <a:pt x="11057207" y="6295619"/>
                  <a:pt x="11055161" y="6295619"/>
                  <a:pt x="11053116" y="6295619"/>
                </a:cubicBezTo>
                <a:close/>
                <a:moveTo>
                  <a:pt x="10852208" y="6292112"/>
                </a:moveTo>
                <a:cubicBezTo>
                  <a:pt x="10831515" y="6292112"/>
                  <a:pt x="10796337" y="6298350"/>
                  <a:pt x="10781852" y="6300430"/>
                </a:cubicBezTo>
                <a:cubicBezTo>
                  <a:pt x="10777713" y="6300430"/>
                  <a:pt x="10775644" y="6304588"/>
                  <a:pt x="10775644" y="6306668"/>
                </a:cubicBezTo>
                <a:cubicBezTo>
                  <a:pt x="10775644" y="6306668"/>
                  <a:pt x="10775644" y="6306668"/>
                  <a:pt x="10777713" y="6331621"/>
                </a:cubicBezTo>
                <a:cubicBezTo>
                  <a:pt x="10777713" y="6333700"/>
                  <a:pt x="10777713" y="6335780"/>
                  <a:pt x="10779783" y="6335780"/>
                </a:cubicBezTo>
                <a:cubicBezTo>
                  <a:pt x="10781852" y="6337859"/>
                  <a:pt x="10781852" y="6337859"/>
                  <a:pt x="10783921" y="6337859"/>
                </a:cubicBezTo>
                <a:cubicBezTo>
                  <a:pt x="10800475" y="6337859"/>
                  <a:pt x="10829445" y="6333700"/>
                  <a:pt x="10850138" y="6333700"/>
                </a:cubicBezTo>
                <a:cubicBezTo>
                  <a:pt x="10864622" y="6333700"/>
                  <a:pt x="10872900" y="6342018"/>
                  <a:pt x="10872900" y="6356574"/>
                </a:cubicBezTo>
                <a:cubicBezTo>
                  <a:pt x="10872900" y="6356574"/>
                  <a:pt x="10872900" y="6356574"/>
                  <a:pt x="10872900" y="6369050"/>
                </a:cubicBezTo>
                <a:cubicBezTo>
                  <a:pt x="10872900" y="6369050"/>
                  <a:pt x="10872900" y="6369050"/>
                  <a:pt x="10827376" y="6373209"/>
                </a:cubicBezTo>
                <a:cubicBezTo>
                  <a:pt x="10781852" y="6375289"/>
                  <a:pt x="10763228" y="6391924"/>
                  <a:pt x="10763228" y="6429353"/>
                </a:cubicBezTo>
                <a:cubicBezTo>
                  <a:pt x="10763228" y="6468862"/>
                  <a:pt x="10783921" y="6489656"/>
                  <a:pt x="10819099" y="6489656"/>
                </a:cubicBezTo>
                <a:cubicBezTo>
                  <a:pt x="10848069" y="6489656"/>
                  <a:pt x="10879108" y="6477180"/>
                  <a:pt x="10879108" y="6477180"/>
                </a:cubicBezTo>
                <a:cubicBezTo>
                  <a:pt x="10887385" y="6483418"/>
                  <a:pt x="10893593" y="6487577"/>
                  <a:pt x="10908078" y="6489656"/>
                </a:cubicBezTo>
                <a:cubicBezTo>
                  <a:pt x="10910147" y="6489656"/>
                  <a:pt x="10912216" y="6489656"/>
                  <a:pt x="10914286" y="6487577"/>
                </a:cubicBezTo>
                <a:cubicBezTo>
                  <a:pt x="10914286" y="6485497"/>
                  <a:pt x="10916355" y="6483418"/>
                  <a:pt x="10916355" y="6481339"/>
                </a:cubicBezTo>
                <a:cubicBezTo>
                  <a:pt x="10916355" y="6481339"/>
                  <a:pt x="10916355" y="6481339"/>
                  <a:pt x="10916355" y="6356574"/>
                </a:cubicBezTo>
                <a:cubicBezTo>
                  <a:pt x="10916355" y="6312906"/>
                  <a:pt x="10895662" y="6292112"/>
                  <a:pt x="10852208" y="6292112"/>
                </a:cubicBezTo>
                <a:close/>
                <a:moveTo>
                  <a:pt x="10523603" y="6292112"/>
                </a:moveTo>
                <a:cubicBezTo>
                  <a:pt x="10477123" y="6292112"/>
                  <a:pt x="10439442" y="6336333"/>
                  <a:pt x="10439442" y="6390884"/>
                </a:cubicBezTo>
                <a:cubicBezTo>
                  <a:pt x="10439442" y="6445435"/>
                  <a:pt x="10477123" y="6489656"/>
                  <a:pt x="10523603" y="6489656"/>
                </a:cubicBezTo>
                <a:cubicBezTo>
                  <a:pt x="10570084" y="6489656"/>
                  <a:pt x="10607764" y="6445435"/>
                  <a:pt x="10607764" y="6390884"/>
                </a:cubicBezTo>
                <a:cubicBezTo>
                  <a:pt x="10607764" y="6336333"/>
                  <a:pt x="10570084" y="6292112"/>
                  <a:pt x="10523603" y="6292112"/>
                </a:cubicBezTo>
                <a:close/>
                <a:moveTo>
                  <a:pt x="10307649" y="6266396"/>
                </a:moveTo>
                <a:cubicBezTo>
                  <a:pt x="10307649" y="6266396"/>
                  <a:pt x="10307649" y="6266396"/>
                  <a:pt x="10324014" y="6266396"/>
                </a:cubicBezTo>
                <a:cubicBezTo>
                  <a:pt x="10354698" y="6266396"/>
                  <a:pt x="10366971" y="6287313"/>
                  <a:pt x="10366971" y="6306138"/>
                </a:cubicBezTo>
                <a:cubicBezTo>
                  <a:pt x="10366971" y="6329148"/>
                  <a:pt x="10348561" y="6343789"/>
                  <a:pt x="10321968" y="6343789"/>
                </a:cubicBezTo>
                <a:cubicBezTo>
                  <a:pt x="10299467" y="6345881"/>
                  <a:pt x="10285148" y="6343789"/>
                  <a:pt x="10276965" y="6343789"/>
                </a:cubicBezTo>
                <a:cubicBezTo>
                  <a:pt x="10276965" y="6343789"/>
                  <a:pt x="10276965" y="6343789"/>
                  <a:pt x="10276965" y="6268488"/>
                </a:cubicBezTo>
                <a:cubicBezTo>
                  <a:pt x="10281057" y="6266396"/>
                  <a:pt x="10291285" y="6266396"/>
                  <a:pt x="10307649" y="6266396"/>
                </a:cubicBezTo>
                <a:close/>
                <a:moveTo>
                  <a:pt x="10683886" y="6254707"/>
                </a:moveTo>
                <a:cubicBezTo>
                  <a:pt x="10683886" y="6254707"/>
                  <a:pt x="10683886" y="6254707"/>
                  <a:pt x="10655176" y="6260951"/>
                </a:cubicBezTo>
                <a:cubicBezTo>
                  <a:pt x="10651075" y="6263033"/>
                  <a:pt x="10649024" y="6265115"/>
                  <a:pt x="10649024" y="6267195"/>
                </a:cubicBezTo>
                <a:cubicBezTo>
                  <a:pt x="10649024" y="6267195"/>
                  <a:pt x="10649024" y="6267195"/>
                  <a:pt x="10649024" y="6298417"/>
                </a:cubicBezTo>
                <a:cubicBezTo>
                  <a:pt x="10649024" y="6298417"/>
                  <a:pt x="10649024" y="6298417"/>
                  <a:pt x="10632618" y="6298417"/>
                </a:cubicBezTo>
                <a:cubicBezTo>
                  <a:pt x="10628517" y="6298417"/>
                  <a:pt x="10626466" y="6300499"/>
                  <a:pt x="10626466" y="6304662"/>
                </a:cubicBezTo>
                <a:cubicBezTo>
                  <a:pt x="10626466" y="6304662"/>
                  <a:pt x="10626466" y="6304662"/>
                  <a:pt x="10626466" y="6329640"/>
                </a:cubicBezTo>
                <a:cubicBezTo>
                  <a:pt x="10626466" y="6333803"/>
                  <a:pt x="10628517" y="6335884"/>
                  <a:pt x="10632618" y="6335884"/>
                </a:cubicBezTo>
                <a:cubicBezTo>
                  <a:pt x="10632618" y="6335884"/>
                  <a:pt x="10632618" y="6335884"/>
                  <a:pt x="10649024" y="6335884"/>
                </a:cubicBezTo>
                <a:cubicBezTo>
                  <a:pt x="10649024" y="6335884"/>
                  <a:pt x="10649024" y="6335884"/>
                  <a:pt x="10649024" y="6419143"/>
                </a:cubicBezTo>
                <a:cubicBezTo>
                  <a:pt x="10649024" y="6475342"/>
                  <a:pt x="10663379" y="6491994"/>
                  <a:pt x="10704393" y="6491994"/>
                </a:cubicBezTo>
                <a:cubicBezTo>
                  <a:pt x="10714647" y="6491994"/>
                  <a:pt x="10726951" y="6487831"/>
                  <a:pt x="10737204" y="6487831"/>
                </a:cubicBezTo>
                <a:cubicBezTo>
                  <a:pt x="10741306" y="6485750"/>
                  <a:pt x="10743356" y="6483668"/>
                  <a:pt x="10743356" y="6479505"/>
                </a:cubicBezTo>
                <a:cubicBezTo>
                  <a:pt x="10743356" y="6479505"/>
                  <a:pt x="10743356" y="6479505"/>
                  <a:pt x="10741306" y="6456609"/>
                </a:cubicBezTo>
                <a:cubicBezTo>
                  <a:pt x="10741306" y="6452446"/>
                  <a:pt x="10739255" y="6448283"/>
                  <a:pt x="10735153" y="6448283"/>
                </a:cubicBezTo>
                <a:cubicBezTo>
                  <a:pt x="10729001" y="6448283"/>
                  <a:pt x="10718748" y="6450365"/>
                  <a:pt x="10710545" y="6450365"/>
                </a:cubicBezTo>
                <a:cubicBezTo>
                  <a:pt x="10692089" y="6450365"/>
                  <a:pt x="10692089" y="6439958"/>
                  <a:pt x="10692089" y="6412898"/>
                </a:cubicBezTo>
                <a:cubicBezTo>
                  <a:pt x="10692089" y="6412898"/>
                  <a:pt x="10692089" y="6412898"/>
                  <a:pt x="10692089" y="6335884"/>
                </a:cubicBezTo>
                <a:cubicBezTo>
                  <a:pt x="10692089" y="6335884"/>
                  <a:pt x="10692089" y="6335884"/>
                  <a:pt x="10735153" y="6335884"/>
                </a:cubicBezTo>
                <a:cubicBezTo>
                  <a:pt x="10739255" y="6335884"/>
                  <a:pt x="10741306" y="6333803"/>
                  <a:pt x="10741306" y="6329640"/>
                </a:cubicBezTo>
                <a:cubicBezTo>
                  <a:pt x="10741306" y="6329640"/>
                  <a:pt x="10741306" y="6329640"/>
                  <a:pt x="10741306" y="6304662"/>
                </a:cubicBezTo>
                <a:cubicBezTo>
                  <a:pt x="10741306" y="6300499"/>
                  <a:pt x="10739255" y="6298417"/>
                  <a:pt x="10735153" y="6298417"/>
                </a:cubicBezTo>
                <a:cubicBezTo>
                  <a:pt x="10735153" y="6298417"/>
                  <a:pt x="10735153" y="6298417"/>
                  <a:pt x="10692089" y="6298417"/>
                </a:cubicBezTo>
                <a:cubicBezTo>
                  <a:pt x="10692089" y="6298417"/>
                  <a:pt x="10692089" y="6298417"/>
                  <a:pt x="10692089" y="6260951"/>
                </a:cubicBezTo>
                <a:cubicBezTo>
                  <a:pt x="10692089" y="6258870"/>
                  <a:pt x="10690038" y="6256788"/>
                  <a:pt x="10690038" y="6254707"/>
                </a:cubicBezTo>
                <a:cubicBezTo>
                  <a:pt x="10687987" y="6254707"/>
                  <a:pt x="10685936" y="6254707"/>
                  <a:pt x="10683886" y="6254707"/>
                </a:cubicBezTo>
                <a:close/>
                <a:moveTo>
                  <a:pt x="10317982" y="6225485"/>
                </a:moveTo>
                <a:cubicBezTo>
                  <a:pt x="10307672" y="6225485"/>
                  <a:pt x="10276742" y="6225485"/>
                  <a:pt x="10237565" y="6229637"/>
                </a:cubicBezTo>
                <a:cubicBezTo>
                  <a:pt x="10235502" y="6229637"/>
                  <a:pt x="10231378" y="6233789"/>
                  <a:pt x="10231378" y="6237941"/>
                </a:cubicBezTo>
                <a:cubicBezTo>
                  <a:pt x="10231378" y="6237941"/>
                  <a:pt x="10231378" y="6237941"/>
                  <a:pt x="10231378" y="6478753"/>
                </a:cubicBezTo>
                <a:cubicBezTo>
                  <a:pt x="10231378" y="6482905"/>
                  <a:pt x="10235502" y="6484981"/>
                  <a:pt x="10239626" y="6484981"/>
                </a:cubicBezTo>
                <a:cubicBezTo>
                  <a:pt x="10239626" y="6484981"/>
                  <a:pt x="10239626" y="6484981"/>
                  <a:pt x="10268494" y="6484981"/>
                </a:cubicBezTo>
                <a:cubicBezTo>
                  <a:pt x="10272618" y="6484981"/>
                  <a:pt x="10276742" y="6482905"/>
                  <a:pt x="10276742" y="6478753"/>
                </a:cubicBezTo>
                <a:cubicBezTo>
                  <a:pt x="10276742" y="6478753"/>
                  <a:pt x="10276742" y="6478753"/>
                  <a:pt x="10276742" y="6383259"/>
                </a:cubicBezTo>
                <a:cubicBezTo>
                  <a:pt x="10284990" y="6383259"/>
                  <a:pt x="10303548" y="6385334"/>
                  <a:pt x="10326230" y="6385334"/>
                </a:cubicBezTo>
                <a:cubicBezTo>
                  <a:pt x="10326230" y="6385334"/>
                  <a:pt x="10326230" y="6385334"/>
                  <a:pt x="10367470" y="6480828"/>
                </a:cubicBezTo>
                <a:cubicBezTo>
                  <a:pt x="10369532" y="6484981"/>
                  <a:pt x="10371594" y="6484981"/>
                  <a:pt x="10373656" y="6484981"/>
                </a:cubicBezTo>
                <a:cubicBezTo>
                  <a:pt x="10373656" y="6484981"/>
                  <a:pt x="10373656" y="6484981"/>
                  <a:pt x="10406648" y="6484981"/>
                </a:cubicBezTo>
                <a:cubicBezTo>
                  <a:pt x="10410772" y="6484981"/>
                  <a:pt x="10412834" y="6484981"/>
                  <a:pt x="10412834" y="6482905"/>
                </a:cubicBezTo>
                <a:cubicBezTo>
                  <a:pt x="10414896" y="6480828"/>
                  <a:pt x="10414896" y="6478753"/>
                  <a:pt x="10414896" y="6476677"/>
                </a:cubicBezTo>
                <a:lnTo>
                  <a:pt x="10367470" y="6372879"/>
                </a:lnTo>
                <a:cubicBezTo>
                  <a:pt x="10398400" y="6358347"/>
                  <a:pt x="10412834" y="6335511"/>
                  <a:pt x="10412834" y="6304371"/>
                </a:cubicBezTo>
                <a:cubicBezTo>
                  <a:pt x="10412834" y="6269080"/>
                  <a:pt x="10396338" y="6225485"/>
                  <a:pt x="10324168" y="6225485"/>
                </a:cubicBezTo>
                <a:cubicBezTo>
                  <a:pt x="10324168" y="6225485"/>
                  <a:pt x="10322106" y="6225485"/>
                  <a:pt x="10317982" y="6225485"/>
                </a:cubicBezTo>
                <a:close/>
                <a:moveTo>
                  <a:pt x="11680537" y="6192479"/>
                </a:moveTo>
                <a:cubicBezTo>
                  <a:pt x="11682598" y="6190418"/>
                  <a:pt x="11686719" y="6190418"/>
                  <a:pt x="11688780" y="6192479"/>
                </a:cubicBezTo>
                <a:cubicBezTo>
                  <a:pt x="11732048" y="6202780"/>
                  <a:pt x="11765016" y="6221324"/>
                  <a:pt x="11795922" y="6254292"/>
                </a:cubicBezTo>
                <a:cubicBezTo>
                  <a:pt x="11797982" y="6256352"/>
                  <a:pt x="11800043" y="6258412"/>
                  <a:pt x="11800043" y="6260473"/>
                </a:cubicBezTo>
                <a:cubicBezTo>
                  <a:pt x="11797982" y="6264593"/>
                  <a:pt x="11795922" y="6264593"/>
                  <a:pt x="11791801" y="6266654"/>
                </a:cubicBezTo>
                <a:cubicBezTo>
                  <a:pt x="11701142" y="6309923"/>
                  <a:pt x="11701142" y="6309923"/>
                  <a:pt x="11701142" y="6309923"/>
                </a:cubicBezTo>
                <a:cubicBezTo>
                  <a:pt x="11697021" y="6311983"/>
                  <a:pt x="11692900" y="6311983"/>
                  <a:pt x="11690840" y="6311983"/>
                </a:cubicBezTo>
                <a:cubicBezTo>
                  <a:pt x="11688780" y="6309923"/>
                  <a:pt x="11686719" y="6305802"/>
                  <a:pt x="11686719" y="6301681"/>
                </a:cubicBezTo>
                <a:cubicBezTo>
                  <a:pt x="11678477" y="6200720"/>
                  <a:pt x="11678477" y="6200720"/>
                  <a:pt x="11678477" y="6200720"/>
                </a:cubicBezTo>
                <a:cubicBezTo>
                  <a:pt x="11678477" y="6196599"/>
                  <a:pt x="11678477" y="6194539"/>
                  <a:pt x="11680537" y="6192479"/>
                </a:cubicBezTo>
                <a:close/>
                <a:moveTo>
                  <a:pt x="11623202" y="6191708"/>
                </a:moveTo>
                <a:cubicBezTo>
                  <a:pt x="11624747" y="6191451"/>
                  <a:pt x="11626293" y="6191451"/>
                  <a:pt x="11627323" y="6192483"/>
                </a:cubicBezTo>
                <a:cubicBezTo>
                  <a:pt x="11627323" y="6194548"/>
                  <a:pt x="11629383" y="6196613"/>
                  <a:pt x="11629383" y="6202808"/>
                </a:cubicBezTo>
                <a:cubicBezTo>
                  <a:pt x="11621142" y="6303996"/>
                  <a:pt x="11621142" y="6303996"/>
                  <a:pt x="11621142" y="6303996"/>
                </a:cubicBezTo>
                <a:cubicBezTo>
                  <a:pt x="11621142" y="6308126"/>
                  <a:pt x="11619081" y="6310191"/>
                  <a:pt x="11617020" y="6312256"/>
                </a:cubicBezTo>
                <a:cubicBezTo>
                  <a:pt x="11612900" y="6314321"/>
                  <a:pt x="11610839" y="6314321"/>
                  <a:pt x="11606719" y="6312256"/>
                </a:cubicBezTo>
                <a:cubicBezTo>
                  <a:pt x="11516059" y="6266825"/>
                  <a:pt x="11516059" y="6266825"/>
                  <a:pt x="11516059" y="6266825"/>
                </a:cubicBezTo>
                <a:cubicBezTo>
                  <a:pt x="11511939" y="6266825"/>
                  <a:pt x="11509878" y="6264760"/>
                  <a:pt x="11507818" y="6260630"/>
                </a:cubicBezTo>
                <a:cubicBezTo>
                  <a:pt x="11507818" y="6258564"/>
                  <a:pt x="11509878" y="6256500"/>
                  <a:pt x="11511939" y="6254434"/>
                </a:cubicBezTo>
                <a:cubicBezTo>
                  <a:pt x="11542845" y="6221394"/>
                  <a:pt x="11575812" y="6202808"/>
                  <a:pt x="11619081" y="6192483"/>
                </a:cubicBezTo>
                <a:cubicBezTo>
                  <a:pt x="11620111" y="6192483"/>
                  <a:pt x="11621656" y="6191967"/>
                  <a:pt x="11623202" y="6191708"/>
                </a:cubicBezTo>
                <a:close/>
                <a:moveTo>
                  <a:pt x="11654515" y="6156519"/>
                </a:moveTo>
                <a:cubicBezTo>
                  <a:pt x="11534762" y="6156519"/>
                  <a:pt x="11437684" y="6254645"/>
                  <a:pt x="11437684" y="6375689"/>
                </a:cubicBezTo>
                <a:cubicBezTo>
                  <a:pt x="11437684" y="6496732"/>
                  <a:pt x="11534762" y="6594858"/>
                  <a:pt x="11654515" y="6594858"/>
                </a:cubicBezTo>
                <a:cubicBezTo>
                  <a:pt x="11774268" y="6594858"/>
                  <a:pt x="11871347" y="6496732"/>
                  <a:pt x="11871347" y="6375689"/>
                </a:cubicBezTo>
                <a:cubicBezTo>
                  <a:pt x="11871347" y="6254645"/>
                  <a:pt x="11774268" y="6156519"/>
                  <a:pt x="11654515" y="6156519"/>
                </a:cubicBezTo>
                <a:close/>
                <a:moveTo>
                  <a:pt x="11653930" y="6124960"/>
                </a:moveTo>
                <a:cubicBezTo>
                  <a:pt x="11790145" y="6124960"/>
                  <a:pt x="11900569" y="6236692"/>
                  <a:pt x="11900569" y="6374521"/>
                </a:cubicBezTo>
                <a:cubicBezTo>
                  <a:pt x="11900569" y="6512349"/>
                  <a:pt x="11790145" y="6624082"/>
                  <a:pt x="11653930" y="6624082"/>
                </a:cubicBezTo>
                <a:cubicBezTo>
                  <a:pt x="11517716" y="6624082"/>
                  <a:pt x="11407292" y="6512349"/>
                  <a:pt x="11407292" y="6374521"/>
                </a:cubicBezTo>
                <a:cubicBezTo>
                  <a:pt x="11407292" y="6236692"/>
                  <a:pt x="11517716" y="6124960"/>
                  <a:pt x="11653930" y="6124960"/>
                </a:cubicBezTo>
                <a:close/>
                <a:moveTo>
                  <a:pt x="11641007" y="6046384"/>
                </a:moveTo>
                <a:cubicBezTo>
                  <a:pt x="11632781" y="6060933"/>
                  <a:pt x="11628668" y="6079639"/>
                  <a:pt x="11628668" y="6096267"/>
                </a:cubicBezTo>
                <a:cubicBezTo>
                  <a:pt x="11624554" y="6096267"/>
                  <a:pt x="11608102" y="6098345"/>
                  <a:pt x="11606046" y="6100424"/>
                </a:cubicBezTo>
                <a:cubicBezTo>
                  <a:pt x="11599876" y="6081718"/>
                  <a:pt x="11591650" y="6065090"/>
                  <a:pt x="11579311" y="6054698"/>
                </a:cubicBezTo>
                <a:cubicBezTo>
                  <a:pt x="11579311" y="6052619"/>
                  <a:pt x="11579311" y="6052619"/>
                  <a:pt x="11579311" y="6052619"/>
                </a:cubicBezTo>
                <a:cubicBezTo>
                  <a:pt x="11577254" y="6054698"/>
                  <a:pt x="11577254" y="6054698"/>
                  <a:pt x="11577254" y="6054698"/>
                </a:cubicBezTo>
                <a:cubicBezTo>
                  <a:pt x="11571085" y="6054698"/>
                  <a:pt x="11562859" y="6056776"/>
                  <a:pt x="11556689" y="6058855"/>
                </a:cubicBezTo>
                <a:cubicBezTo>
                  <a:pt x="11556689" y="6060933"/>
                  <a:pt x="11556689" y="6060933"/>
                  <a:pt x="11556689" y="6060933"/>
                </a:cubicBezTo>
                <a:cubicBezTo>
                  <a:pt x="11554632" y="6069247"/>
                  <a:pt x="11552576" y="6077561"/>
                  <a:pt x="11552576" y="6085875"/>
                </a:cubicBezTo>
                <a:cubicBezTo>
                  <a:pt x="11552576" y="6096267"/>
                  <a:pt x="11554632" y="6104581"/>
                  <a:pt x="11556689" y="6112895"/>
                </a:cubicBezTo>
                <a:cubicBezTo>
                  <a:pt x="11554632" y="6112895"/>
                  <a:pt x="11538180" y="6121208"/>
                  <a:pt x="11536124" y="6121208"/>
                </a:cubicBezTo>
                <a:cubicBezTo>
                  <a:pt x="11525841" y="6106659"/>
                  <a:pt x="11513502" y="6092110"/>
                  <a:pt x="11499106" y="6085875"/>
                </a:cubicBezTo>
                <a:cubicBezTo>
                  <a:pt x="11499106" y="6083796"/>
                  <a:pt x="11499106" y="6083796"/>
                  <a:pt x="11499106" y="6083796"/>
                </a:cubicBezTo>
                <a:cubicBezTo>
                  <a:pt x="11497050" y="6083796"/>
                  <a:pt x="11497050" y="6083796"/>
                  <a:pt x="11497050" y="6083796"/>
                </a:cubicBezTo>
                <a:cubicBezTo>
                  <a:pt x="11490880" y="6087953"/>
                  <a:pt x="11484710" y="6092110"/>
                  <a:pt x="11478541" y="6096267"/>
                </a:cubicBezTo>
                <a:cubicBezTo>
                  <a:pt x="11478541" y="6096267"/>
                  <a:pt x="11478541" y="6098345"/>
                  <a:pt x="11478541" y="6098345"/>
                </a:cubicBezTo>
                <a:cubicBezTo>
                  <a:pt x="11478541" y="6114973"/>
                  <a:pt x="11482654" y="6131601"/>
                  <a:pt x="11490880" y="6148228"/>
                </a:cubicBezTo>
                <a:cubicBezTo>
                  <a:pt x="11488824" y="6150307"/>
                  <a:pt x="11476484" y="6158621"/>
                  <a:pt x="11474428" y="6160699"/>
                </a:cubicBezTo>
                <a:cubicBezTo>
                  <a:pt x="11462089" y="6148228"/>
                  <a:pt x="11445636" y="6137836"/>
                  <a:pt x="11431240" y="6133679"/>
                </a:cubicBezTo>
                <a:cubicBezTo>
                  <a:pt x="11429184" y="6133679"/>
                  <a:pt x="11429184" y="6133679"/>
                  <a:pt x="11429184" y="6133679"/>
                </a:cubicBezTo>
                <a:cubicBezTo>
                  <a:pt x="11429184" y="6135757"/>
                  <a:pt x="11429184" y="6135757"/>
                  <a:pt x="11429184" y="6135757"/>
                </a:cubicBezTo>
                <a:cubicBezTo>
                  <a:pt x="11423014" y="6137836"/>
                  <a:pt x="11416844" y="6144071"/>
                  <a:pt x="11412731" y="6150307"/>
                </a:cubicBezTo>
                <a:cubicBezTo>
                  <a:pt x="11412731" y="6152385"/>
                  <a:pt x="11412731" y="6152385"/>
                  <a:pt x="11412731" y="6152385"/>
                </a:cubicBezTo>
                <a:cubicBezTo>
                  <a:pt x="11416844" y="6166934"/>
                  <a:pt x="11427127" y="6183562"/>
                  <a:pt x="11439467" y="6198111"/>
                </a:cubicBezTo>
                <a:cubicBezTo>
                  <a:pt x="11437410" y="6198111"/>
                  <a:pt x="11427127" y="6212660"/>
                  <a:pt x="11425070" y="6214739"/>
                </a:cubicBezTo>
                <a:cubicBezTo>
                  <a:pt x="11410675" y="6206425"/>
                  <a:pt x="11392166" y="6202268"/>
                  <a:pt x="11375714" y="6202268"/>
                </a:cubicBezTo>
                <a:cubicBezTo>
                  <a:pt x="11373657" y="6202268"/>
                  <a:pt x="11373657" y="6202268"/>
                  <a:pt x="11373657" y="6202268"/>
                </a:cubicBezTo>
                <a:cubicBezTo>
                  <a:pt x="11369544" y="6206425"/>
                  <a:pt x="11365431" y="6214739"/>
                  <a:pt x="11363375" y="6220974"/>
                </a:cubicBezTo>
                <a:cubicBezTo>
                  <a:pt x="11363375" y="6223053"/>
                  <a:pt x="11363375" y="6223053"/>
                  <a:pt x="11363375" y="6223053"/>
                </a:cubicBezTo>
                <a:cubicBezTo>
                  <a:pt x="11371601" y="6237601"/>
                  <a:pt x="11383940" y="6250072"/>
                  <a:pt x="11400392" y="6260465"/>
                </a:cubicBezTo>
                <a:cubicBezTo>
                  <a:pt x="11398336" y="6262543"/>
                  <a:pt x="11392166" y="6277092"/>
                  <a:pt x="11392166" y="6279171"/>
                </a:cubicBezTo>
                <a:cubicBezTo>
                  <a:pt x="11373657" y="6275014"/>
                  <a:pt x="11355148" y="6275014"/>
                  <a:pt x="11340753" y="6279171"/>
                </a:cubicBezTo>
                <a:cubicBezTo>
                  <a:pt x="11338696" y="6279171"/>
                  <a:pt x="11338696" y="6279171"/>
                  <a:pt x="11338696" y="6279171"/>
                </a:cubicBezTo>
                <a:cubicBezTo>
                  <a:pt x="11338696" y="6281249"/>
                  <a:pt x="11338696" y="6281249"/>
                  <a:pt x="11338696" y="6281249"/>
                </a:cubicBezTo>
                <a:cubicBezTo>
                  <a:pt x="11336640" y="6287485"/>
                  <a:pt x="11334583" y="6295798"/>
                  <a:pt x="11332527" y="6302033"/>
                </a:cubicBezTo>
                <a:cubicBezTo>
                  <a:pt x="11334583" y="6304112"/>
                  <a:pt x="11334583" y="6304112"/>
                  <a:pt x="11334583" y="6304112"/>
                </a:cubicBezTo>
                <a:cubicBezTo>
                  <a:pt x="11344866" y="6314504"/>
                  <a:pt x="11361318" y="6324897"/>
                  <a:pt x="11377770" y="6329053"/>
                </a:cubicBezTo>
                <a:cubicBezTo>
                  <a:pt x="11377770" y="6331132"/>
                  <a:pt x="11375714" y="6349838"/>
                  <a:pt x="11375714" y="6351917"/>
                </a:cubicBezTo>
                <a:cubicBezTo>
                  <a:pt x="11357205" y="6351917"/>
                  <a:pt x="11338696" y="6356073"/>
                  <a:pt x="11326357" y="6364388"/>
                </a:cubicBezTo>
                <a:cubicBezTo>
                  <a:pt x="11324300" y="6364388"/>
                  <a:pt x="11324300" y="6364388"/>
                  <a:pt x="11324300" y="6364388"/>
                </a:cubicBezTo>
                <a:cubicBezTo>
                  <a:pt x="11324300" y="6366465"/>
                  <a:pt x="11324300" y="6366465"/>
                  <a:pt x="11324300" y="6366465"/>
                </a:cubicBezTo>
                <a:cubicBezTo>
                  <a:pt x="11324300" y="6368544"/>
                  <a:pt x="11324300" y="6372701"/>
                  <a:pt x="11324300" y="6376858"/>
                </a:cubicBezTo>
                <a:cubicBezTo>
                  <a:pt x="11324300" y="6381015"/>
                  <a:pt x="11324300" y="6385172"/>
                  <a:pt x="11324300" y="6387250"/>
                </a:cubicBezTo>
                <a:cubicBezTo>
                  <a:pt x="11324300" y="6389329"/>
                  <a:pt x="11324300" y="6389329"/>
                  <a:pt x="11324300" y="6389329"/>
                </a:cubicBezTo>
                <a:cubicBezTo>
                  <a:pt x="11326357" y="6389329"/>
                  <a:pt x="11326357" y="6389329"/>
                  <a:pt x="11326357" y="6389329"/>
                </a:cubicBezTo>
                <a:cubicBezTo>
                  <a:pt x="11338696" y="6397643"/>
                  <a:pt x="11357205" y="6401800"/>
                  <a:pt x="11375714" y="6401800"/>
                </a:cubicBezTo>
                <a:cubicBezTo>
                  <a:pt x="11375714" y="6405956"/>
                  <a:pt x="11377770" y="6422584"/>
                  <a:pt x="11379827" y="6424662"/>
                </a:cubicBezTo>
                <a:cubicBezTo>
                  <a:pt x="11361318" y="6430897"/>
                  <a:pt x="11344866" y="6439211"/>
                  <a:pt x="11334583" y="6451682"/>
                </a:cubicBezTo>
                <a:cubicBezTo>
                  <a:pt x="11332527" y="6451682"/>
                  <a:pt x="11332527" y="6451682"/>
                  <a:pt x="11332527" y="6451682"/>
                </a:cubicBezTo>
                <a:cubicBezTo>
                  <a:pt x="11332527" y="6453761"/>
                  <a:pt x="11332527" y="6453761"/>
                  <a:pt x="11332527" y="6453761"/>
                </a:cubicBezTo>
                <a:cubicBezTo>
                  <a:pt x="11334583" y="6459996"/>
                  <a:pt x="11336640" y="6468310"/>
                  <a:pt x="11338696" y="6474546"/>
                </a:cubicBezTo>
                <a:cubicBezTo>
                  <a:pt x="11340753" y="6474546"/>
                  <a:pt x="11340753" y="6474546"/>
                  <a:pt x="11340753" y="6474546"/>
                </a:cubicBezTo>
                <a:cubicBezTo>
                  <a:pt x="11355148" y="6480781"/>
                  <a:pt x="11375714" y="6478702"/>
                  <a:pt x="11392166" y="6474546"/>
                </a:cubicBezTo>
                <a:cubicBezTo>
                  <a:pt x="11392166" y="6476623"/>
                  <a:pt x="11400392" y="6493252"/>
                  <a:pt x="11400392" y="6495329"/>
                </a:cubicBezTo>
                <a:cubicBezTo>
                  <a:pt x="11385996" y="6503643"/>
                  <a:pt x="11371601" y="6518193"/>
                  <a:pt x="11363375" y="6532742"/>
                </a:cubicBezTo>
                <a:cubicBezTo>
                  <a:pt x="11363375" y="6534820"/>
                  <a:pt x="11363375" y="6534820"/>
                  <a:pt x="11363375" y="6534820"/>
                </a:cubicBezTo>
                <a:cubicBezTo>
                  <a:pt x="11365431" y="6538978"/>
                  <a:pt x="11371601" y="6547291"/>
                  <a:pt x="11375714" y="6553526"/>
                </a:cubicBezTo>
                <a:cubicBezTo>
                  <a:pt x="11392166" y="6553526"/>
                  <a:pt x="11410675" y="6549370"/>
                  <a:pt x="11427127" y="6538978"/>
                </a:cubicBezTo>
                <a:cubicBezTo>
                  <a:pt x="11427127" y="6541055"/>
                  <a:pt x="11437410" y="6555605"/>
                  <a:pt x="11439467" y="6557684"/>
                </a:cubicBezTo>
                <a:cubicBezTo>
                  <a:pt x="11427127" y="6570154"/>
                  <a:pt x="11416844" y="6586781"/>
                  <a:pt x="11412731" y="6603410"/>
                </a:cubicBezTo>
                <a:cubicBezTo>
                  <a:pt x="11414788" y="6605487"/>
                  <a:pt x="11414788" y="6605487"/>
                  <a:pt x="11414788" y="6605487"/>
                </a:cubicBezTo>
                <a:cubicBezTo>
                  <a:pt x="11416844" y="6609645"/>
                  <a:pt x="11425070" y="6615880"/>
                  <a:pt x="11429184" y="6620037"/>
                </a:cubicBezTo>
                <a:cubicBezTo>
                  <a:pt x="11431240" y="6620037"/>
                  <a:pt x="11431240" y="6620037"/>
                  <a:pt x="11431240" y="6620037"/>
                </a:cubicBezTo>
                <a:cubicBezTo>
                  <a:pt x="11445636" y="6615880"/>
                  <a:pt x="11462089" y="6607566"/>
                  <a:pt x="11476484" y="6593017"/>
                </a:cubicBezTo>
                <a:cubicBezTo>
                  <a:pt x="11478541" y="6595096"/>
                  <a:pt x="11490880" y="6605487"/>
                  <a:pt x="11492937" y="6607566"/>
                </a:cubicBezTo>
                <a:cubicBezTo>
                  <a:pt x="11484710" y="6624193"/>
                  <a:pt x="11480598" y="6640822"/>
                  <a:pt x="11480598" y="6657449"/>
                </a:cubicBezTo>
                <a:cubicBezTo>
                  <a:pt x="11480598" y="6657449"/>
                  <a:pt x="11480598" y="6659528"/>
                  <a:pt x="11480598" y="6659528"/>
                </a:cubicBezTo>
                <a:cubicBezTo>
                  <a:pt x="11484710" y="6663684"/>
                  <a:pt x="11492937" y="6667842"/>
                  <a:pt x="11499106" y="6669919"/>
                </a:cubicBezTo>
                <a:cubicBezTo>
                  <a:pt x="11499106" y="6671998"/>
                  <a:pt x="11499106" y="6671998"/>
                  <a:pt x="11499106" y="6671998"/>
                </a:cubicBezTo>
                <a:cubicBezTo>
                  <a:pt x="11501163" y="6669919"/>
                  <a:pt x="11501163" y="6669919"/>
                  <a:pt x="11501163" y="6669919"/>
                </a:cubicBezTo>
                <a:cubicBezTo>
                  <a:pt x="11515558" y="6661606"/>
                  <a:pt x="11527898" y="6649135"/>
                  <a:pt x="11538180" y="6632508"/>
                </a:cubicBezTo>
                <a:cubicBezTo>
                  <a:pt x="11540237" y="6634586"/>
                  <a:pt x="11554632" y="6640822"/>
                  <a:pt x="11556689" y="6640822"/>
                </a:cubicBezTo>
                <a:cubicBezTo>
                  <a:pt x="11554632" y="6649135"/>
                  <a:pt x="11554632" y="6659528"/>
                  <a:pt x="11554632" y="6667842"/>
                </a:cubicBezTo>
                <a:cubicBezTo>
                  <a:pt x="11554632" y="6676155"/>
                  <a:pt x="11554632" y="6686548"/>
                  <a:pt x="11556689" y="6692783"/>
                </a:cubicBezTo>
                <a:cubicBezTo>
                  <a:pt x="11556689" y="6694861"/>
                  <a:pt x="11556689" y="6694861"/>
                  <a:pt x="11556689" y="6694861"/>
                </a:cubicBezTo>
                <a:cubicBezTo>
                  <a:pt x="11558746" y="6694861"/>
                  <a:pt x="11558746" y="6694861"/>
                  <a:pt x="11558746" y="6694861"/>
                </a:cubicBezTo>
                <a:cubicBezTo>
                  <a:pt x="11562859" y="6696940"/>
                  <a:pt x="11573141" y="6699018"/>
                  <a:pt x="11579311" y="6701096"/>
                </a:cubicBezTo>
                <a:cubicBezTo>
                  <a:pt x="11581367" y="6701096"/>
                  <a:pt x="11581367" y="6701096"/>
                  <a:pt x="11581367" y="6701096"/>
                </a:cubicBezTo>
                <a:cubicBezTo>
                  <a:pt x="11591650" y="6688626"/>
                  <a:pt x="11601933" y="6671998"/>
                  <a:pt x="11606046" y="6655371"/>
                </a:cubicBezTo>
                <a:cubicBezTo>
                  <a:pt x="11608102" y="6655371"/>
                  <a:pt x="11626611" y="6657449"/>
                  <a:pt x="11628668" y="6657449"/>
                </a:cubicBezTo>
                <a:cubicBezTo>
                  <a:pt x="11628668" y="6676155"/>
                  <a:pt x="11632781" y="6694861"/>
                  <a:pt x="11641007" y="6709410"/>
                </a:cubicBezTo>
                <a:cubicBezTo>
                  <a:pt x="11643063" y="6709410"/>
                  <a:pt x="11643063" y="6709410"/>
                  <a:pt x="11643063" y="6709410"/>
                </a:cubicBezTo>
                <a:cubicBezTo>
                  <a:pt x="11649233" y="6709410"/>
                  <a:pt x="11659516" y="6709410"/>
                  <a:pt x="11663629" y="6709410"/>
                </a:cubicBezTo>
                <a:cubicBezTo>
                  <a:pt x="11665686" y="6709410"/>
                  <a:pt x="11665686" y="6709410"/>
                  <a:pt x="11665686" y="6709410"/>
                </a:cubicBezTo>
                <a:cubicBezTo>
                  <a:pt x="11673912" y="6694861"/>
                  <a:pt x="11678025" y="6676155"/>
                  <a:pt x="11680082" y="6657449"/>
                </a:cubicBezTo>
                <a:cubicBezTo>
                  <a:pt x="11682138" y="6657449"/>
                  <a:pt x="11698590" y="6655371"/>
                  <a:pt x="11700647" y="6655371"/>
                </a:cubicBezTo>
                <a:cubicBezTo>
                  <a:pt x="11704760" y="6671998"/>
                  <a:pt x="11715042" y="6688626"/>
                  <a:pt x="11727382" y="6701096"/>
                </a:cubicBezTo>
                <a:cubicBezTo>
                  <a:pt x="11733551" y="6699018"/>
                  <a:pt x="11743834" y="6696940"/>
                  <a:pt x="11747947" y="6694861"/>
                </a:cubicBezTo>
                <a:cubicBezTo>
                  <a:pt x="11750004" y="6694861"/>
                  <a:pt x="11750004" y="6694861"/>
                  <a:pt x="11750004" y="6694861"/>
                </a:cubicBezTo>
                <a:cubicBezTo>
                  <a:pt x="11752060" y="6686548"/>
                  <a:pt x="11752060" y="6676155"/>
                  <a:pt x="11752060" y="6667842"/>
                </a:cubicBezTo>
                <a:cubicBezTo>
                  <a:pt x="11752060" y="6659528"/>
                  <a:pt x="11752060" y="6649135"/>
                  <a:pt x="11750004" y="6640822"/>
                </a:cubicBezTo>
                <a:cubicBezTo>
                  <a:pt x="11752060" y="6640822"/>
                  <a:pt x="11768512" y="6634586"/>
                  <a:pt x="11770569" y="6632508"/>
                </a:cubicBezTo>
                <a:cubicBezTo>
                  <a:pt x="11778795" y="6649135"/>
                  <a:pt x="11793191" y="6661606"/>
                  <a:pt x="11807586" y="6669919"/>
                </a:cubicBezTo>
                <a:cubicBezTo>
                  <a:pt x="11813756" y="6667842"/>
                  <a:pt x="11821982" y="6663684"/>
                  <a:pt x="11826095" y="6659528"/>
                </a:cubicBezTo>
                <a:cubicBezTo>
                  <a:pt x="11828152" y="6657449"/>
                  <a:pt x="11828152" y="6657449"/>
                  <a:pt x="11828152" y="6657449"/>
                </a:cubicBezTo>
                <a:cubicBezTo>
                  <a:pt x="11828152" y="6657449"/>
                  <a:pt x="11828152" y="6657449"/>
                  <a:pt x="11828152" y="6655371"/>
                </a:cubicBezTo>
                <a:cubicBezTo>
                  <a:pt x="11828152" y="6640822"/>
                  <a:pt x="11821982" y="6622116"/>
                  <a:pt x="11813756" y="6607566"/>
                </a:cubicBezTo>
                <a:cubicBezTo>
                  <a:pt x="11815812" y="6605487"/>
                  <a:pt x="11828152" y="6595096"/>
                  <a:pt x="11830208" y="6593017"/>
                </a:cubicBezTo>
                <a:cubicBezTo>
                  <a:pt x="11844604" y="6605487"/>
                  <a:pt x="11861056" y="6615880"/>
                  <a:pt x="11875452" y="6620037"/>
                </a:cubicBezTo>
                <a:cubicBezTo>
                  <a:pt x="11877509" y="6620037"/>
                  <a:pt x="11877509" y="6620037"/>
                  <a:pt x="11877509" y="6620037"/>
                </a:cubicBezTo>
                <a:cubicBezTo>
                  <a:pt x="11881622" y="6615880"/>
                  <a:pt x="11889848" y="6609645"/>
                  <a:pt x="11891905" y="6603410"/>
                </a:cubicBezTo>
                <a:cubicBezTo>
                  <a:pt x="11893961" y="6603410"/>
                  <a:pt x="11893961" y="6603410"/>
                  <a:pt x="11893961" y="6603410"/>
                </a:cubicBezTo>
                <a:cubicBezTo>
                  <a:pt x="11889848" y="6586781"/>
                  <a:pt x="11879565" y="6570154"/>
                  <a:pt x="11867226" y="6557684"/>
                </a:cubicBezTo>
                <a:cubicBezTo>
                  <a:pt x="11869283" y="6555605"/>
                  <a:pt x="11879565" y="6541055"/>
                  <a:pt x="11879565" y="6538978"/>
                </a:cubicBezTo>
                <a:cubicBezTo>
                  <a:pt x="11896018" y="6547291"/>
                  <a:pt x="11914526" y="6553526"/>
                  <a:pt x="11930979" y="6553526"/>
                </a:cubicBezTo>
                <a:cubicBezTo>
                  <a:pt x="11933035" y="6551448"/>
                  <a:pt x="11933035" y="6551448"/>
                  <a:pt x="11933035" y="6551448"/>
                </a:cubicBezTo>
                <a:cubicBezTo>
                  <a:pt x="11935092" y="6547291"/>
                  <a:pt x="11941261" y="6538978"/>
                  <a:pt x="11943318" y="6532742"/>
                </a:cubicBezTo>
                <a:cubicBezTo>
                  <a:pt x="11943318" y="6530664"/>
                  <a:pt x="11943318" y="6530664"/>
                  <a:pt x="11943318" y="6530664"/>
                </a:cubicBezTo>
                <a:cubicBezTo>
                  <a:pt x="11935092" y="6518193"/>
                  <a:pt x="11920696" y="6503643"/>
                  <a:pt x="11906300" y="6495329"/>
                </a:cubicBezTo>
                <a:cubicBezTo>
                  <a:pt x="11906300" y="6491173"/>
                  <a:pt x="11914526" y="6476623"/>
                  <a:pt x="11914526" y="6474546"/>
                </a:cubicBezTo>
                <a:cubicBezTo>
                  <a:pt x="11930979" y="6478702"/>
                  <a:pt x="11949488" y="6478702"/>
                  <a:pt x="11965940" y="6474546"/>
                </a:cubicBezTo>
                <a:cubicBezTo>
                  <a:pt x="11967996" y="6474546"/>
                  <a:pt x="11967996" y="6474546"/>
                  <a:pt x="11967996" y="6474546"/>
                </a:cubicBezTo>
                <a:cubicBezTo>
                  <a:pt x="11970053" y="6468310"/>
                  <a:pt x="11972109" y="6459996"/>
                  <a:pt x="11972109" y="6453761"/>
                </a:cubicBezTo>
                <a:cubicBezTo>
                  <a:pt x="11972109" y="6451682"/>
                  <a:pt x="11972109" y="6451682"/>
                  <a:pt x="11972109" y="6451682"/>
                </a:cubicBezTo>
                <a:cubicBezTo>
                  <a:pt x="11961827" y="6439211"/>
                  <a:pt x="11945374" y="6430897"/>
                  <a:pt x="11926866" y="6424662"/>
                </a:cubicBezTo>
                <a:cubicBezTo>
                  <a:pt x="11928922" y="6422584"/>
                  <a:pt x="11930979" y="6405956"/>
                  <a:pt x="11930979" y="6403878"/>
                </a:cubicBezTo>
                <a:cubicBezTo>
                  <a:pt x="11949488" y="6403878"/>
                  <a:pt x="11967996" y="6397643"/>
                  <a:pt x="11980336" y="6389329"/>
                </a:cubicBezTo>
                <a:cubicBezTo>
                  <a:pt x="11982392" y="6389329"/>
                  <a:pt x="11982392" y="6389329"/>
                  <a:pt x="11982392" y="6389329"/>
                </a:cubicBezTo>
                <a:cubicBezTo>
                  <a:pt x="11982392" y="6385172"/>
                  <a:pt x="11982392" y="6381015"/>
                  <a:pt x="11982392" y="6376858"/>
                </a:cubicBezTo>
                <a:cubicBezTo>
                  <a:pt x="11982392" y="6374779"/>
                  <a:pt x="11982392" y="6370623"/>
                  <a:pt x="11982392" y="6366465"/>
                </a:cubicBezTo>
                <a:cubicBezTo>
                  <a:pt x="11980336" y="6366465"/>
                  <a:pt x="11980336" y="6366465"/>
                  <a:pt x="11980336" y="6366465"/>
                </a:cubicBezTo>
                <a:cubicBezTo>
                  <a:pt x="11967996" y="6358152"/>
                  <a:pt x="11949488" y="6351917"/>
                  <a:pt x="11930979" y="6351917"/>
                </a:cubicBezTo>
                <a:cubicBezTo>
                  <a:pt x="11930979" y="6349838"/>
                  <a:pt x="11928922" y="6333211"/>
                  <a:pt x="11928922" y="6331132"/>
                </a:cubicBezTo>
                <a:cubicBezTo>
                  <a:pt x="11945374" y="6324897"/>
                  <a:pt x="11961827" y="6316583"/>
                  <a:pt x="11972109" y="6304112"/>
                </a:cubicBezTo>
                <a:cubicBezTo>
                  <a:pt x="11974166" y="6304112"/>
                  <a:pt x="11974166" y="6304112"/>
                  <a:pt x="11974166" y="6304112"/>
                </a:cubicBezTo>
                <a:cubicBezTo>
                  <a:pt x="11974166" y="6302033"/>
                  <a:pt x="11974166" y="6302033"/>
                  <a:pt x="11974166" y="6302033"/>
                </a:cubicBezTo>
                <a:cubicBezTo>
                  <a:pt x="11972109" y="6295798"/>
                  <a:pt x="11970053" y="6287485"/>
                  <a:pt x="11967996" y="6281249"/>
                </a:cubicBezTo>
                <a:cubicBezTo>
                  <a:pt x="11965940" y="6281249"/>
                  <a:pt x="11965940" y="6281249"/>
                  <a:pt x="11965940" y="6281249"/>
                </a:cubicBezTo>
                <a:cubicBezTo>
                  <a:pt x="11951544" y="6275014"/>
                  <a:pt x="11933035" y="6277092"/>
                  <a:pt x="11914526" y="6281249"/>
                </a:cubicBezTo>
                <a:cubicBezTo>
                  <a:pt x="11914526" y="6279171"/>
                  <a:pt x="11908357" y="6262543"/>
                  <a:pt x="11906300" y="6260465"/>
                </a:cubicBezTo>
                <a:cubicBezTo>
                  <a:pt x="11922753" y="6252151"/>
                  <a:pt x="11935092" y="6237601"/>
                  <a:pt x="11943318" y="6223053"/>
                </a:cubicBezTo>
                <a:cubicBezTo>
                  <a:pt x="11943318" y="6220974"/>
                  <a:pt x="11943318" y="6220974"/>
                  <a:pt x="11943318" y="6220974"/>
                </a:cubicBezTo>
                <a:cubicBezTo>
                  <a:pt x="11941261" y="6216817"/>
                  <a:pt x="11937148" y="6208503"/>
                  <a:pt x="11933035" y="6202268"/>
                </a:cubicBezTo>
                <a:cubicBezTo>
                  <a:pt x="11930979" y="6202268"/>
                  <a:pt x="11930979" y="6202268"/>
                  <a:pt x="11930979" y="6202268"/>
                </a:cubicBezTo>
                <a:cubicBezTo>
                  <a:pt x="11914526" y="6202268"/>
                  <a:pt x="11896018" y="6206425"/>
                  <a:pt x="11881622" y="6214739"/>
                </a:cubicBezTo>
                <a:cubicBezTo>
                  <a:pt x="11879565" y="6214739"/>
                  <a:pt x="11869283" y="6200189"/>
                  <a:pt x="11867226" y="6198111"/>
                </a:cubicBezTo>
                <a:cubicBezTo>
                  <a:pt x="11879565" y="6185640"/>
                  <a:pt x="11889848" y="6169013"/>
                  <a:pt x="11893961" y="6152385"/>
                </a:cubicBezTo>
                <a:cubicBezTo>
                  <a:pt x="11893961" y="6150307"/>
                  <a:pt x="11893961" y="6150307"/>
                  <a:pt x="11893961" y="6150307"/>
                </a:cubicBezTo>
                <a:cubicBezTo>
                  <a:pt x="11889848" y="6146150"/>
                  <a:pt x="11883679" y="6139914"/>
                  <a:pt x="11877509" y="6135757"/>
                </a:cubicBezTo>
                <a:cubicBezTo>
                  <a:pt x="11861056" y="6139914"/>
                  <a:pt x="11844604" y="6148228"/>
                  <a:pt x="11832265" y="6160699"/>
                </a:cubicBezTo>
                <a:cubicBezTo>
                  <a:pt x="11830208" y="6160699"/>
                  <a:pt x="11815812" y="6150307"/>
                  <a:pt x="11813756" y="6148228"/>
                </a:cubicBezTo>
                <a:cubicBezTo>
                  <a:pt x="11824038" y="6131601"/>
                  <a:pt x="11828152" y="6114973"/>
                  <a:pt x="11828152" y="6098345"/>
                </a:cubicBezTo>
                <a:cubicBezTo>
                  <a:pt x="11828152" y="6098345"/>
                  <a:pt x="11828152" y="6096267"/>
                  <a:pt x="11828152" y="6096267"/>
                </a:cubicBezTo>
                <a:cubicBezTo>
                  <a:pt x="11821982" y="6092110"/>
                  <a:pt x="11813756" y="6087953"/>
                  <a:pt x="11809643" y="6085875"/>
                </a:cubicBezTo>
                <a:cubicBezTo>
                  <a:pt x="11807586" y="6083796"/>
                  <a:pt x="11807586" y="6083796"/>
                  <a:pt x="11807586" y="6083796"/>
                </a:cubicBezTo>
                <a:cubicBezTo>
                  <a:pt x="11807586" y="6085875"/>
                  <a:pt x="11807586" y="6085875"/>
                  <a:pt x="11807586" y="6085875"/>
                </a:cubicBezTo>
                <a:cubicBezTo>
                  <a:pt x="11793191" y="6092110"/>
                  <a:pt x="11780851" y="6106659"/>
                  <a:pt x="11770569" y="6121208"/>
                </a:cubicBezTo>
                <a:cubicBezTo>
                  <a:pt x="11768512" y="6121208"/>
                  <a:pt x="11752060" y="6114973"/>
                  <a:pt x="11750004" y="6112895"/>
                </a:cubicBezTo>
                <a:cubicBezTo>
                  <a:pt x="11752060" y="6104581"/>
                  <a:pt x="11754116" y="6096267"/>
                  <a:pt x="11754116" y="6085875"/>
                </a:cubicBezTo>
                <a:cubicBezTo>
                  <a:pt x="11754116" y="6077561"/>
                  <a:pt x="11752060" y="6069247"/>
                  <a:pt x="11750004" y="6060933"/>
                </a:cubicBezTo>
                <a:cubicBezTo>
                  <a:pt x="11750004" y="6058855"/>
                  <a:pt x="11750004" y="6058855"/>
                  <a:pt x="11750004" y="6058855"/>
                </a:cubicBezTo>
                <a:cubicBezTo>
                  <a:pt x="11747947" y="6058855"/>
                  <a:pt x="11747947" y="6058855"/>
                  <a:pt x="11747947" y="6058855"/>
                </a:cubicBezTo>
                <a:cubicBezTo>
                  <a:pt x="11743834" y="6056776"/>
                  <a:pt x="11735608" y="6054698"/>
                  <a:pt x="11727382" y="6054698"/>
                </a:cubicBezTo>
                <a:cubicBezTo>
                  <a:pt x="11715042" y="6065090"/>
                  <a:pt x="11704760" y="6081718"/>
                  <a:pt x="11700647" y="6100424"/>
                </a:cubicBezTo>
                <a:cubicBezTo>
                  <a:pt x="11698590" y="6098345"/>
                  <a:pt x="11682138" y="6096267"/>
                  <a:pt x="11678025" y="6096267"/>
                </a:cubicBezTo>
                <a:cubicBezTo>
                  <a:pt x="11678025" y="6079639"/>
                  <a:pt x="11673912" y="6060933"/>
                  <a:pt x="11665686" y="6046384"/>
                </a:cubicBezTo>
                <a:cubicBezTo>
                  <a:pt x="11663629" y="6046384"/>
                  <a:pt x="11663629" y="6046384"/>
                  <a:pt x="11663629" y="6046384"/>
                </a:cubicBezTo>
                <a:cubicBezTo>
                  <a:pt x="11657460" y="6044305"/>
                  <a:pt x="11649233" y="6044305"/>
                  <a:pt x="11643063" y="6046384"/>
                </a:cubicBezTo>
                <a:cubicBezTo>
                  <a:pt x="11641007" y="6046384"/>
                  <a:pt x="11641007" y="6046384"/>
                  <a:pt x="11641007" y="604638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830E89-B3DC-4845-B9D6-57EEF767F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27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9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rgbClr val="01B0E3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</a:t>
            </a:r>
            <a:r>
              <a:rPr lang="en-US"/>
              <a:t>club name </a:t>
            </a:r>
            <a:r>
              <a:rPr lang="en-US" dirty="0"/>
              <a:t>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14C5DF7C-5C7E-463F-BC2C-54928278EB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1700CBF-B968-4177-A57B-11088BD7A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75057F-8A4A-3D48-A811-CF3BB6867A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999" y="5878557"/>
            <a:ext cx="1872085" cy="70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14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rgbClr val="33333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84DDCCAD-79C7-47DD-ADFA-662E6C9F15A6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404E3BF-B02B-48D6-9216-A7672093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9E95793-1AA7-8D4B-B83A-CE84DD100E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999" y="5878557"/>
            <a:ext cx="1872085" cy="70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68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E6EAAB-7FEE-4F68-883D-EBA6B0F104A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 hidden="1">
            <a:extLst>
              <a:ext uri="{FF2B5EF4-FFF2-40B4-BE49-F238E27FC236}">
                <a16:creationId xmlns:a16="http://schemas.microsoft.com/office/drawing/2014/main" id="{690739EB-94C1-4415-B19F-879B952D09F0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8B72DB-9B3F-4174-946B-11B970D5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63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AB9660-06D7-4EC1-B41A-0141039CF0E9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440A6B87-0865-4F2E-BFC1-2085F30206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A7B473F-4FCB-4E80-AEDD-AFF0A582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66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134820A4-D5DF-4EEE-9F8B-8C9C8D423F7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2B2F9D-68E3-43FB-86DA-500515AC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70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30972-1C67-4E6A-8DF8-FA31811F3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A7C4A0-AF15-4181-A8AA-DD88418E9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BF25C-41FB-46AD-9289-6BF20A26C5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BEF16-CB3B-49A0-80E5-C0FA697B6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A0E4A-24D2-4B23-B7EF-DD664DC1C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94E25-127B-4C48-AF96-44BA7B8237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3AC13BC4-26FC-48BA-BD55-B5F6F84290EA}"/>
              </a:ext>
            </a:extLst>
          </p:cNvPr>
          <p:cNvSpPr/>
          <p:nvPr userDrawn="1"/>
        </p:nvSpPr>
        <p:spPr>
          <a:xfrm>
            <a:off x="12192000" y="0"/>
            <a:ext cx="561340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 we discussed, I’m hoping to get this buttoned up as quickly as possible. What are you thinking for turn-around?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revise any of the “how-to” text on the first pages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make sure the template is properly set up for both Macs and PCs – Should there be 2 versions of the PPT, one for Mac, one for PC?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create text placeholders within each slide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how to create certain visual effects such as the transparent photo overlays (the process is different from Mac to PC)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creating new generic infographics (such as bar charts and tables) so that we make it easy for users to create their own in a proper style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need your advice on fonts – I’m thinking we should only use the “free option” fonts? (see attached)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make sure all colors are the proper CMYK breakdown colors for Rotary (on the way)</a:t>
            </a:r>
          </a:p>
        </p:txBody>
      </p:sp>
      <p:grpSp>
        <p:nvGrpSpPr>
          <p:cNvPr id="8" name="Group 7" hidden="1">
            <a:extLst>
              <a:ext uri="{FF2B5EF4-FFF2-40B4-BE49-F238E27FC236}">
                <a16:creationId xmlns:a16="http://schemas.microsoft.com/office/drawing/2014/main" id="{804F3FBD-3E3A-4798-A75B-C9FEFA1BF809}"/>
              </a:ext>
            </a:extLst>
          </p:cNvPr>
          <p:cNvGrpSpPr/>
          <p:nvPr userDrawn="1"/>
        </p:nvGrpSpPr>
        <p:grpSpPr>
          <a:xfrm>
            <a:off x="0" y="6984999"/>
            <a:ext cx="10083800" cy="304209"/>
            <a:chOff x="0" y="-1013285"/>
            <a:chExt cx="12192000" cy="88569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2F52BFC-C5AE-430C-A1DE-3AA417850141}"/>
                </a:ext>
              </a:extLst>
            </p:cNvPr>
            <p:cNvSpPr/>
            <p:nvPr userDrawn="1"/>
          </p:nvSpPr>
          <p:spPr>
            <a:xfrm>
              <a:off x="0" y="-1013285"/>
              <a:ext cx="1724431" cy="885694"/>
            </a:xfrm>
            <a:prstGeom prst="rect">
              <a:avLst/>
            </a:prstGeom>
            <a:solidFill>
              <a:srgbClr val="48595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72,89,93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172C24F-CD6F-466D-9F22-DEAB6D3D48CA}"/>
                </a:ext>
              </a:extLst>
            </p:cNvPr>
            <p:cNvSpPr/>
            <p:nvPr userDrawn="1"/>
          </p:nvSpPr>
          <p:spPr>
            <a:xfrm>
              <a:off x="2093514" y="-1013285"/>
              <a:ext cx="1724431" cy="885694"/>
            </a:xfrm>
            <a:prstGeom prst="rect">
              <a:avLst/>
            </a:prstGeom>
            <a:solidFill>
              <a:srgbClr val="00B2B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0,178,177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9599F9-3B73-4368-98A9-9DF824ECE483}"/>
                </a:ext>
              </a:extLst>
            </p:cNvPr>
            <p:cNvSpPr/>
            <p:nvPr userDrawn="1"/>
          </p:nvSpPr>
          <p:spPr>
            <a:xfrm>
              <a:off x="4187028" y="-1013285"/>
              <a:ext cx="1724431" cy="885694"/>
            </a:xfrm>
            <a:prstGeom prst="rect">
              <a:avLst/>
            </a:prstGeom>
            <a:solidFill>
              <a:srgbClr val="01B0E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1,176,227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4D2A59-F06E-4454-835D-B1B119399FF0}"/>
                </a:ext>
              </a:extLst>
            </p:cNvPr>
            <p:cNvSpPr/>
            <p:nvPr userDrawn="1"/>
          </p:nvSpPr>
          <p:spPr>
            <a:xfrm>
              <a:off x="6280542" y="-1013285"/>
              <a:ext cx="1724431" cy="885694"/>
            </a:xfrm>
            <a:prstGeom prst="rect">
              <a:avLst/>
            </a:prstGeom>
            <a:solidFill>
              <a:srgbClr val="006FD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0,111,211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1B62E1E-3C53-4822-A67E-EEBA9A88892C}"/>
                </a:ext>
              </a:extLst>
            </p:cNvPr>
            <p:cNvSpPr/>
            <p:nvPr userDrawn="1"/>
          </p:nvSpPr>
          <p:spPr>
            <a:xfrm>
              <a:off x="8374056" y="-1013285"/>
              <a:ext cx="1724431" cy="885694"/>
            </a:xfrm>
            <a:prstGeom prst="rect">
              <a:avLst/>
            </a:prstGeom>
            <a:solidFill>
              <a:srgbClr val="7D179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125,23,158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D450576-31D2-4B6E-8BCF-0CBCAD997009}"/>
                </a:ext>
              </a:extLst>
            </p:cNvPr>
            <p:cNvSpPr/>
            <p:nvPr userDrawn="1"/>
          </p:nvSpPr>
          <p:spPr>
            <a:xfrm>
              <a:off x="10467569" y="-1013285"/>
              <a:ext cx="1724431" cy="885694"/>
            </a:xfrm>
            <a:prstGeom prst="rect">
              <a:avLst/>
            </a:prstGeom>
            <a:solidFill>
              <a:srgbClr val="EB067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235,6,117</a:t>
              </a:r>
            </a:p>
          </p:txBody>
        </p:sp>
      </p:grpSp>
      <p:sp>
        <p:nvSpPr>
          <p:cNvPr id="15" name="Rotary Logo simple" hidden="1">
            <a:extLst>
              <a:ext uri="{FF2B5EF4-FFF2-40B4-BE49-F238E27FC236}">
                <a16:creationId xmlns:a16="http://schemas.microsoft.com/office/drawing/2014/main" id="{CBE37952-D34A-45B0-8DCF-EBD057553886}"/>
              </a:ext>
            </a:extLst>
          </p:cNvPr>
          <p:cNvSpPr>
            <a:spLocks/>
          </p:cNvSpPr>
          <p:nvPr userDrawn="1"/>
        </p:nvSpPr>
        <p:spPr bwMode="auto">
          <a:xfrm>
            <a:off x="12939394" y="6041015"/>
            <a:ext cx="1751014" cy="664585"/>
          </a:xfrm>
          <a:custGeom>
            <a:avLst/>
            <a:gdLst>
              <a:gd name="connsiteX0" fmla="*/ 1869753 w 2378076"/>
              <a:gd name="connsiteY0" fmla="*/ 541874 h 902582"/>
              <a:gd name="connsiteX1" fmla="*/ 1745039 w 2378076"/>
              <a:gd name="connsiteY1" fmla="*/ 604157 h 902582"/>
              <a:gd name="connsiteX2" fmla="*/ 1736725 w 2378076"/>
              <a:gd name="connsiteY2" fmla="*/ 609819 h 902582"/>
              <a:gd name="connsiteX3" fmla="*/ 1736725 w 2378076"/>
              <a:gd name="connsiteY3" fmla="*/ 612651 h 902582"/>
              <a:gd name="connsiteX4" fmla="*/ 1742268 w 2378076"/>
              <a:gd name="connsiteY4" fmla="*/ 621144 h 902582"/>
              <a:gd name="connsiteX5" fmla="*/ 1886381 w 2378076"/>
              <a:gd name="connsiteY5" fmla="*/ 706075 h 902582"/>
              <a:gd name="connsiteX6" fmla="*/ 1894695 w 2378076"/>
              <a:gd name="connsiteY6" fmla="*/ 706075 h 902582"/>
              <a:gd name="connsiteX7" fmla="*/ 1897467 w 2378076"/>
              <a:gd name="connsiteY7" fmla="*/ 691920 h 902582"/>
              <a:gd name="connsiteX8" fmla="*/ 1889152 w 2378076"/>
              <a:gd name="connsiteY8" fmla="*/ 553198 h 902582"/>
              <a:gd name="connsiteX9" fmla="*/ 1883610 w 2378076"/>
              <a:gd name="connsiteY9" fmla="*/ 541874 h 902582"/>
              <a:gd name="connsiteX10" fmla="*/ 1869753 w 2378076"/>
              <a:gd name="connsiteY10" fmla="*/ 541874 h 902582"/>
              <a:gd name="connsiteX11" fmla="*/ 1982115 w 2378076"/>
              <a:gd name="connsiteY11" fmla="*/ 539043 h 902582"/>
              <a:gd name="connsiteX12" fmla="*/ 1976518 w 2378076"/>
              <a:gd name="connsiteY12" fmla="*/ 550344 h 902582"/>
              <a:gd name="connsiteX13" fmla="*/ 1965325 w 2378076"/>
              <a:gd name="connsiteY13" fmla="*/ 691605 h 902582"/>
              <a:gd name="connsiteX14" fmla="*/ 1968123 w 2378076"/>
              <a:gd name="connsiteY14" fmla="*/ 702906 h 902582"/>
              <a:gd name="connsiteX15" fmla="*/ 1979317 w 2378076"/>
              <a:gd name="connsiteY15" fmla="*/ 702906 h 902582"/>
              <a:gd name="connsiteX16" fmla="*/ 2124828 w 2378076"/>
              <a:gd name="connsiteY16" fmla="*/ 618149 h 902582"/>
              <a:gd name="connsiteX17" fmla="*/ 2130425 w 2378076"/>
              <a:gd name="connsiteY17" fmla="*/ 609674 h 902582"/>
              <a:gd name="connsiteX18" fmla="*/ 2119232 w 2378076"/>
              <a:gd name="connsiteY18" fmla="*/ 601198 h 902582"/>
              <a:gd name="connsiteX19" fmla="*/ 1996106 w 2378076"/>
              <a:gd name="connsiteY19" fmla="*/ 539043 h 902582"/>
              <a:gd name="connsiteX20" fmla="*/ 1982115 w 2378076"/>
              <a:gd name="connsiteY20" fmla="*/ 539043 h 902582"/>
              <a:gd name="connsiteX21" fmla="*/ 871538 w 2378076"/>
              <a:gd name="connsiteY21" fmla="*/ 485068 h 902582"/>
              <a:gd name="connsiteX22" fmla="*/ 814983 w 2378076"/>
              <a:gd name="connsiteY22" fmla="*/ 487862 h 902582"/>
              <a:gd name="connsiteX23" fmla="*/ 781050 w 2378076"/>
              <a:gd name="connsiteY23" fmla="*/ 521390 h 902582"/>
              <a:gd name="connsiteX24" fmla="*/ 806500 w 2378076"/>
              <a:gd name="connsiteY24" fmla="*/ 554918 h 902582"/>
              <a:gd name="connsiteX25" fmla="*/ 871538 w 2378076"/>
              <a:gd name="connsiteY25" fmla="*/ 543742 h 902582"/>
              <a:gd name="connsiteX26" fmla="*/ 871538 w 2378076"/>
              <a:gd name="connsiteY26" fmla="*/ 485068 h 902582"/>
              <a:gd name="connsiteX27" fmla="*/ 396876 w 2378076"/>
              <a:gd name="connsiteY27" fmla="*/ 389818 h 902582"/>
              <a:gd name="connsiteX28" fmla="*/ 341313 w 2378076"/>
              <a:gd name="connsiteY28" fmla="*/ 471575 h 902582"/>
              <a:gd name="connsiteX29" fmla="*/ 396876 w 2378076"/>
              <a:gd name="connsiteY29" fmla="*/ 553331 h 902582"/>
              <a:gd name="connsiteX30" fmla="*/ 452438 w 2378076"/>
              <a:gd name="connsiteY30" fmla="*/ 471575 h 902582"/>
              <a:gd name="connsiteX31" fmla="*/ 396876 w 2378076"/>
              <a:gd name="connsiteY31" fmla="*/ 389818 h 902582"/>
              <a:gd name="connsiteX32" fmla="*/ 1964442 w 2378076"/>
              <a:gd name="connsiteY32" fmla="*/ 378529 h 902582"/>
              <a:gd name="connsiteX33" fmla="*/ 1954322 w 2378076"/>
              <a:gd name="connsiteY33" fmla="*/ 385585 h 902582"/>
              <a:gd name="connsiteX34" fmla="*/ 1957114 w 2378076"/>
              <a:gd name="connsiteY34" fmla="*/ 408163 h 902582"/>
              <a:gd name="connsiteX35" fmla="*/ 1979448 w 2378076"/>
              <a:gd name="connsiteY35" fmla="*/ 450496 h 902582"/>
              <a:gd name="connsiteX36" fmla="*/ 1931987 w 2378076"/>
              <a:gd name="connsiteY36" fmla="*/ 498474 h 902582"/>
              <a:gd name="connsiteX37" fmla="*/ 1884527 w 2378076"/>
              <a:gd name="connsiteY37" fmla="*/ 450496 h 902582"/>
              <a:gd name="connsiteX38" fmla="*/ 1906861 w 2378076"/>
              <a:gd name="connsiteY38" fmla="*/ 408163 h 902582"/>
              <a:gd name="connsiteX39" fmla="*/ 1909653 w 2378076"/>
              <a:gd name="connsiteY39" fmla="*/ 385585 h 902582"/>
              <a:gd name="connsiteX40" fmla="*/ 1887319 w 2378076"/>
              <a:gd name="connsiteY40" fmla="*/ 382763 h 902582"/>
              <a:gd name="connsiteX41" fmla="*/ 1851025 w 2378076"/>
              <a:gd name="connsiteY41" fmla="*/ 450496 h 902582"/>
              <a:gd name="connsiteX42" fmla="*/ 1931987 w 2378076"/>
              <a:gd name="connsiteY42" fmla="*/ 529518 h 902582"/>
              <a:gd name="connsiteX43" fmla="*/ 2012950 w 2378076"/>
              <a:gd name="connsiteY43" fmla="*/ 450496 h 902582"/>
              <a:gd name="connsiteX44" fmla="*/ 1976656 w 2378076"/>
              <a:gd name="connsiteY44" fmla="*/ 379940 h 902582"/>
              <a:gd name="connsiteX45" fmla="*/ 1964442 w 2378076"/>
              <a:gd name="connsiteY45" fmla="*/ 378529 h 902582"/>
              <a:gd name="connsiteX46" fmla="*/ 2166711 w 2378076"/>
              <a:gd name="connsiteY46" fmla="*/ 358068 h 902582"/>
              <a:gd name="connsiteX47" fmla="*/ 2155485 w 2378076"/>
              <a:gd name="connsiteY47" fmla="*/ 360888 h 902582"/>
              <a:gd name="connsiteX48" fmla="*/ 2040419 w 2378076"/>
              <a:gd name="connsiteY48" fmla="*/ 439837 h 902582"/>
              <a:gd name="connsiteX49" fmla="*/ 2032000 w 2378076"/>
              <a:gd name="connsiteY49" fmla="*/ 451115 h 902582"/>
              <a:gd name="connsiteX50" fmla="*/ 2040419 w 2378076"/>
              <a:gd name="connsiteY50" fmla="*/ 462393 h 902582"/>
              <a:gd name="connsiteX51" fmla="*/ 2155485 w 2378076"/>
              <a:gd name="connsiteY51" fmla="*/ 541342 h 902582"/>
              <a:gd name="connsiteX52" fmla="*/ 2166711 w 2378076"/>
              <a:gd name="connsiteY52" fmla="*/ 544162 h 902582"/>
              <a:gd name="connsiteX53" fmla="*/ 2172324 w 2378076"/>
              <a:gd name="connsiteY53" fmla="*/ 535703 h 902582"/>
              <a:gd name="connsiteX54" fmla="*/ 2172324 w 2378076"/>
              <a:gd name="connsiteY54" fmla="*/ 366527 h 902582"/>
              <a:gd name="connsiteX55" fmla="*/ 2166711 w 2378076"/>
              <a:gd name="connsiteY55" fmla="*/ 358068 h 902582"/>
              <a:gd name="connsiteX56" fmla="*/ 1697038 w 2378076"/>
              <a:gd name="connsiteY56" fmla="*/ 358068 h 902582"/>
              <a:gd name="connsiteX57" fmla="*/ 1691482 w 2378076"/>
              <a:gd name="connsiteY57" fmla="*/ 366527 h 902582"/>
              <a:gd name="connsiteX58" fmla="*/ 1691482 w 2378076"/>
              <a:gd name="connsiteY58" fmla="*/ 535703 h 902582"/>
              <a:gd name="connsiteX59" fmla="*/ 1697038 w 2378076"/>
              <a:gd name="connsiteY59" fmla="*/ 544162 h 902582"/>
              <a:gd name="connsiteX60" fmla="*/ 1708151 w 2378076"/>
              <a:gd name="connsiteY60" fmla="*/ 541342 h 902582"/>
              <a:gd name="connsiteX61" fmla="*/ 1822054 w 2378076"/>
              <a:gd name="connsiteY61" fmla="*/ 462393 h 902582"/>
              <a:gd name="connsiteX62" fmla="*/ 1830388 w 2378076"/>
              <a:gd name="connsiteY62" fmla="*/ 451115 h 902582"/>
              <a:gd name="connsiteX63" fmla="*/ 1822054 w 2378076"/>
              <a:gd name="connsiteY63" fmla="*/ 439837 h 902582"/>
              <a:gd name="connsiteX64" fmla="*/ 1708151 w 2378076"/>
              <a:gd name="connsiteY64" fmla="*/ 363707 h 902582"/>
              <a:gd name="connsiteX65" fmla="*/ 1697038 w 2378076"/>
              <a:gd name="connsiteY65" fmla="*/ 358068 h 902582"/>
              <a:gd name="connsiteX66" fmla="*/ 1170028 w 2378076"/>
              <a:gd name="connsiteY66" fmla="*/ 343781 h 902582"/>
              <a:gd name="connsiteX67" fmla="*/ 1206276 w 2378076"/>
              <a:gd name="connsiteY67" fmla="*/ 343781 h 902582"/>
              <a:gd name="connsiteX68" fmla="*/ 1214641 w 2378076"/>
              <a:gd name="connsiteY68" fmla="*/ 349423 h 902582"/>
              <a:gd name="connsiteX69" fmla="*/ 1267619 w 2378076"/>
              <a:gd name="connsiteY69" fmla="*/ 541235 h 902582"/>
              <a:gd name="connsiteX70" fmla="*/ 1270407 w 2378076"/>
              <a:gd name="connsiteY70" fmla="*/ 541235 h 902582"/>
              <a:gd name="connsiteX71" fmla="*/ 1320597 w 2378076"/>
              <a:gd name="connsiteY71" fmla="*/ 349423 h 902582"/>
              <a:gd name="connsiteX72" fmla="*/ 1328962 w 2378076"/>
              <a:gd name="connsiteY72" fmla="*/ 343781 h 902582"/>
              <a:gd name="connsiteX73" fmla="*/ 1367998 w 2378076"/>
              <a:gd name="connsiteY73" fmla="*/ 343781 h 902582"/>
              <a:gd name="connsiteX74" fmla="*/ 1373575 w 2378076"/>
              <a:gd name="connsiteY74" fmla="*/ 346602 h 902582"/>
              <a:gd name="connsiteX75" fmla="*/ 1376363 w 2378076"/>
              <a:gd name="connsiteY75" fmla="*/ 355064 h 902582"/>
              <a:gd name="connsiteX76" fmla="*/ 1370786 w 2378076"/>
              <a:gd name="connsiteY76" fmla="*/ 383272 h 902582"/>
              <a:gd name="connsiteX77" fmla="*/ 1354057 w 2378076"/>
              <a:gd name="connsiteY77" fmla="*/ 439687 h 902582"/>
              <a:gd name="connsiteX78" fmla="*/ 1309444 w 2378076"/>
              <a:gd name="connsiteY78" fmla="*/ 614575 h 902582"/>
              <a:gd name="connsiteX79" fmla="*/ 1236948 w 2378076"/>
              <a:gd name="connsiteY79" fmla="*/ 685094 h 902582"/>
              <a:gd name="connsiteX80" fmla="*/ 1234159 w 2378076"/>
              <a:gd name="connsiteY80" fmla="*/ 685094 h 902582"/>
              <a:gd name="connsiteX81" fmla="*/ 1170028 w 2378076"/>
              <a:gd name="connsiteY81" fmla="*/ 676632 h 902582"/>
              <a:gd name="connsiteX82" fmla="*/ 1161663 w 2378076"/>
              <a:gd name="connsiteY82" fmla="*/ 668170 h 902582"/>
              <a:gd name="connsiteX83" fmla="*/ 1161663 w 2378076"/>
              <a:gd name="connsiteY83" fmla="*/ 642783 h 902582"/>
              <a:gd name="connsiteX84" fmla="*/ 1164452 w 2378076"/>
              <a:gd name="connsiteY84" fmla="*/ 637141 h 902582"/>
              <a:gd name="connsiteX85" fmla="*/ 1172817 w 2378076"/>
              <a:gd name="connsiteY85" fmla="*/ 634320 h 902582"/>
              <a:gd name="connsiteX86" fmla="*/ 1220218 w 2378076"/>
              <a:gd name="connsiteY86" fmla="*/ 637141 h 902582"/>
              <a:gd name="connsiteX87" fmla="*/ 1253677 w 2378076"/>
              <a:gd name="connsiteY87" fmla="*/ 611754 h 902582"/>
              <a:gd name="connsiteX88" fmla="*/ 1253677 w 2378076"/>
              <a:gd name="connsiteY88" fmla="*/ 608933 h 902582"/>
              <a:gd name="connsiteX89" fmla="*/ 1259254 w 2378076"/>
              <a:gd name="connsiteY89" fmla="*/ 597650 h 902582"/>
              <a:gd name="connsiteX90" fmla="*/ 1248101 w 2378076"/>
              <a:gd name="connsiteY90" fmla="*/ 597650 h 902582"/>
              <a:gd name="connsiteX91" fmla="*/ 1214641 w 2378076"/>
              <a:gd name="connsiteY91" fmla="*/ 569443 h 902582"/>
              <a:gd name="connsiteX92" fmla="*/ 1158875 w 2378076"/>
              <a:gd name="connsiteY92" fmla="*/ 355064 h 902582"/>
              <a:gd name="connsiteX93" fmla="*/ 1161663 w 2378076"/>
              <a:gd name="connsiteY93" fmla="*/ 346602 h 902582"/>
              <a:gd name="connsiteX94" fmla="*/ 1170028 w 2378076"/>
              <a:gd name="connsiteY94" fmla="*/ 343781 h 902582"/>
              <a:gd name="connsiteX95" fmla="*/ 1116013 w 2378076"/>
              <a:gd name="connsiteY95" fmla="*/ 340606 h 902582"/>
              <a:gd name="connsiteX96" fmla="*/ 1124347 w 2378076"/>
              <a:gd name="connsiteY96" fmla="*/ 343432 h 902582"/>
              <a:gd name="connsiteX97" fmla="*/ 1127125 w 2378076"/>
              <a:gd name="connsiteY97" fmla="*/ 349085 h 902582"/>
              <a:gd name="connsiteX98" fmla="*/ 1127125 w 2378076"/>
              <a:gd name="connsiteY98" fmla="*/ 385824 h 902582"/>
              <a:gd name="connsiteX99" fmla="*/ 1118791 w 2378076"/>
              <a:gd name="connsiteY99" fmla="*/ 394302 h 902582"/>
              <a:gd name="connsiteX100" fmla="*/ 1049337 w 2378076"/>
              <a:gd name="connsiteY100" fmla="*/ 425389 h 902582"/>
              <a:gd name="connsiteX101" fmla="*/ 1049337 w 2378076"/>
              <a:gd name="connsiteY101" fmla="*/ 589303 h 902582"/>
              <a:gd name="connsiteX102" fmla="*/ 1041003 w 2378076"/>
              <a:gd name="connsiteY102" fmla="*/ 597781 h 902582"/>
              <a:gd name="connsiteX103" fmla="*/ 1002109 w 2378076"/>
              <a:gd name="connsiteY103" fmla="*/ 597781 h 902582"/>
              <a:gd name="connsiteX104" fmla="*/ 993775 w 2378076"/>
              <a:gd name="connsiteY104" fmla="*/ 589303 h 902582"/>
              <a:gd name="connsiteX105" fmla="*/ 993775 w 2378076"/>
              <a:gd name="connsiteY105" fmla="*/ 351911 h 902582"/>
              <a:gd name="connsiteX106" fmla="*/ 1002109 w 2378076"/>
              <a:gd name="connsiteY106" fmla="*/ 343432 h 902582"/>
              <a:gd name="connsiteX107" fmla="*/ 1041003 w 2378076"/>
              <a:gd name="connsiteY107" fmla="*/ 343432 h 902582"/>
              <a:gd name="connsiteX108" fmla="*/ 1049337 w 2378076"/>
              <a:gd name="connsiteY108" fmla="*/ 351911 h 902582"/>
              <a:gd name="connsiteX109" fmla="*/ 1049337 w 2378076"/>
              <a:gd name="connsiteY109" fmla="*/ 368867 h 902582"/>
              <a:gd name="connsiteX110" fmla="*/ 1116013 w 2378076"/>
              <a:gd name="connsiteY110" fmla="*/ 340606 h 902582"/>
              <a:gd name="connsiteX111" fmla="*/ 843157 w 2378076"/>
              <a:gd name="connsiteY111" fmla="*/ 335843 h 902582"/>
              <a:gd name="connsiteX112" fmla="*/ 930276 w 2378076"/>
              <a:gd name="connsiteY112" fmla="*/ 423390 h 902582"/>
              <a:gd name="connsiteX113" fmla="*/ 930276 w 2378076"/>
              <a:gd name="connsiteY113" fmla="*/ 592835 h 902582"/>
              <a:gd name="connsiteX114" fmla="*/ 927466 w 2378076"/>
              <a:gd name="connsiteY114" fmla="*/ 601307 h 902582"/>
              <a:gd name="connsiteX115" fmla="*/ 919035 w 2378076"/>
              <a:gd name="connsiteY115" fmla="*/ 604131 h 902582"/>
              <a:gd name="connsiteX116" fmla="*/ 879691 w 2378076"/>
              <a:gd name="connsiteY116" fmla="*/ 587187 h 902582"/>
              <a:gd name="connsiteX117" fmla="*/ 798192 w 2378076"/>
              <a:gd name="connsiteY117" fmla="*/ 604131 h 902582"/>
              <a:gd name="connsiteX118" fmla="*/ 722313 w 2378076"/>
              <a:gd name="connsiteY118" fmla="*/ 522233 h 902582"/>
              <a:gd name="connsiteX119" fmla="*/ 809433 w 2378076"/>
              <a:gd name="connsiteY119" fmla="*/ 445983 h 902582"/>
              <a:gd name="connsiteX120" fmla="*/ 871260 w 2378076"/>
              <a:gd name="connsiteY120" fmla="*/ 440334 h 902582"/>
              <a:gd name="connsiteX121" fmla="*/ 871260 w 2378076"/>
              <a:gd name="connsiteY121" fmla="*/ 423390 h 902582"/>
              <a:gd name="connsiteX122" fmla="*/ 840346 w 2378076"/>
              <a:gd name="connsiteY122" fmla="*/ 392325 h 902582"/>
              <a:gd name="connsiteX123" fmla="*/ 750416 w 2378076"/>
              <a:gd name="connsiteY123" fmla="*/ 397973 h 902582"/>
              <a:gd name="connsiteX124" fmla="*/ 744796 w 2378076"/>
              <a:gd name="connsiteY124" fmla="*/ 395149 h 902582"/>
              <a:gd name="connsiteX125" fmla="*/ 741985 w 2378076"/>
              <a:gd name="connsiteY125" fmla="*/ 389501 h 902582"/>
              <a:gd name="connsiteX126" fmla="*/ 739175 w 2378076"/>
              <a:gd name="connsiteY126" fmla="*/ 355612 h 902582"/>
              <a:gd name="connsiteX127" fmla="*/ 747606 w 2378076"/>
              <a:gd name="connsiteY127" fmla="*/ 347140 h 902582"/>
              <a:gd name="connsiteX128" fmla="*/ 843157 w 2378076"/>
              <a:gd name="connsiteY128" fmla="*/ 335843 h 902582"/>
              <a:gd name="connsiteX129" fmla="*/ 396875 w 2378076"/>
              <a:gd name="connsiteY129" fmla="*/ 335843 h 902582"/>
              <a:gd name="connsiteX130" fmla="*/ 511175 w 2378076"/>
              <a:gd name="connsiteY130" fmla="*/ 469987 h 902582"/>
              <a:gd name="connsiteX131" fmla="*/ 396875 w 2378076"/>
              <a:gd name="connsiteY131" fmla="*/ 604131 h 902582"/>
              <a:gd name="connsiteX132" fmla="*/ 282575 w 2378076"/>
              <a:gd name="connsiteY132" fmla="*/ 469987 h 902582"/>
              <a:gd name="connsiteX133" fmla="*/ 396875 w 2378076"/>
              <a:gd name="connsiteY133" fmla="*/ 335843 h 902582"/>
              <a:gd name="connsiteX134" fmla="*/ 103585 w 2378076"/>
              <a:gd name="connsiteY134" fmla="*/ 300918 h 902582"/>
              <a:gd name="connsiteX135" fmla="*/ 61913 w 2378076"/>
              <a:gd name="connsiteY135" fmla="*/ 303759 h 902582"/>
              <a:gd name="connsiteX136" fmla="*/ 61913 w 2378076"/>
              <a:gd name="connsiteY136" fmla="*/ 406027 h 902582"/>
              <a:gd name="connsiteX137" fmla="*/ 123032 w 2378076"/>
              <a:gd name="connsiteY137" fmla="*/ 406027 h 902582"/>
              <a:gd name="connsiteX138" fmla="*/ 184151 w 2378076"/>
              <a:gd name="connsiteY138" fmla="*/ 354893 h 902582"/>
              <a:gd name="connsiteX139" fmla="*/ 125810 w 2378076"/>
              <a:gd name="connsiteY139" fmla="*/ 300918 h 902582"/>
              <a:gd name="connsiteX140" fmla="*/ 103585 w 2378076"/>
              <a:gd name="connsiteY140" fmla="*/ 300918 h 902582"/>
              <a:gd name="connsiteX141" fmla="*/ 614557 w 2378076"/>
              <a:gd name="connsiteY141" fmla="*/ 285043 h 902582"/>
              <a:gd name="connsiteX142" fmla="*/ 622912 w 2378076"/>
              <a:gd name="connsiteY142" fmla="*/ 285043 h 902582"/>
              <a:gd name="connsiteX143" fmla="*/ 625698 w 2378076"/>
              <a:gd name="connsiteY143" fmla="*/ 293524 h 902582"/>
              <a:gd name="connsiteX144" fmla="*/ 625698 w 2378076"/>
              <a:gd name="connsiteY144" fmla="*/ 344407 h 902582"/>
              <a:gd name="connsiteX145" fmla="*/ 684184 w 2378076"/>
              <a:gd name="connsiteY145" fmla="*/ 344407 h 902582"/>
              <a:gd name="connsiteX146" fmla="*/ 692540 w 2378076"/>
              <a:gd name="connsiteY146" fmla="*/ 352888 h 902582"/>
              <a:gd name="connsiteX147" fmla="*/ 692540 w 2378076"/>
              <a:gd name="connsiteY147" fmla="*/ 386811 h 902582"/>
              <a:gd name="connsiteX148" fmla="*/ 684184 w 2378076"/>
              <a:gd name="connsiteY148" fmla="*/ 395291 h 902582"/>
              <a:gd name="connsiteX149" fmla="*/ 625698 w 2378076"/>
              <a:gd name="connsiteY149" fmla="*/ 395291 h 902582"/>
              <a:gd name="connsiteX150" fmla="*/ 625698 w 2378076"/>
              <a:gd name="connsiteY150" fmla="*/ 499885 h 902582"/>
              <a:gd name="connsiteX151" fmla="*/ 650763 w 2378076"/>
              <a:gd name="connsiteY151" fmla="*/ 550769 h 902582"/>
              <a:gd name="connsiteX152" fmla="*/ 684184 w 2378076"/>
              <a:gd name="connsiteY152" fmla="*/ 547942 h 902582"/>
              <a:gd name="connsiteX153" fmla="*/ 692540 w 2378076"/>
              <a:gd name="connsiteY153" fmla="*/ 559249 h 902582"/>
              <a:gd name="connsiteX154" fmla="*/ 695325 w 2378076"/>
              <a:gd name="connsiteY154" fmla="*/ 590345 h 902582"/>
              <a:gd name="connsiteX155" fmla="*/ 686969 w 2378076"/>
              <a:gd name="connsiteY155" fmla="*/ 601652 h 902582"/>
              <a:gd name="connsiteX156" fmla="*/ 642408 w 2378076"/>
              <a:gd name="connsiteY156" fmla="*/ 607306 h 902582"/>
              <a:gd name="connsiteX157" fmla="*/ 567211 w 2378076"/>
              <a:gd name="connsiteY157" fmla="*/ 508366 h 902582"/>
              <a:gd name="connsiteX158" fmla="*/ 567211 w 2378076"/>
              <a:gd name="connsiteY158" fmla="*/ 395291 h 902582"/>
              <a:gd name="connsiteX159" fmla="*/ 544930 w 2378076"/>
              <a:gd name="connsiteY159" fmla="*/ 395291 h 902582"/>
              <a:gd name="connsiteX160" fmla="*/ 536575 w 2378076"/>
              <a:gd name="connsiteY160" fmla="*/ 386811 h 902582"/>
              <a:gd name="connsiteX161" fmla="*/ 536575 w 2378076"/>
              <a:gd name="connsiteY161" fmla="*/ 352888 h 902582"/>
              <a:gd name="connsiteX162" fmla="*/ 544930 w 2378076"/>
              <a:gd name="connsiteY162" fmla="*/ 344407 h 902582"/>
              <a:gd name="connsiteX163" fmla="*/ 567211 w 2378076"/>
              <a:gd name="connsiteY163" fmla="*/ 344407 h 902582"/>
              <a:gd name="connsiteX164" fmla="*/ 567211 w 2378076"/>
              <a:gd name="connsiteY164" fmla="*/ 302004 h 902582"/>
              <a:gd name="connsiteX165" fmla="*/ 575566 w 2378076"/>
              <a:gd name="connsiteY165" fmla="*/ 293524 h 902582"/>
              <a:gd name="connsiteX166" fmla="*/ 614557 w 2378076"/>
              <a:gd name="connsiteY166" fmla="*/ 285043 h 902582"/>
              <a:gd name="connsiteX167" fmla="*/ 117618 w 2378076"/>
              <a:gd name="connsiteY167" fmla="*/ 245356 h 902582"/>
              <a:gd name="connsiteX168" fmla="*/ 126019 w 2378076"/>
              <a:gd name="connsiteY168" fmla="*/ 245356 h 902582"/>
              <a:gd name="connsiteX169" fmla="*/ 246438 w 2378076"/>
              <a:gd name="connsiteY169" fmla="*/ 352493 h 902582"/>
              <a:gd name="connsiteX170" fmla="*/ 184828 w 2378076"/>
              <a:gd name="connsiteY170" fmla="*/ 445534 h 902582"/>
              <a:gd name="connsiteX171" fmla="*/ 249238 w 2378076"/>
              <a:gd name="connsiteY171" fmla="*/ 586504 h 902582"/>
              <a:gd name="connsiteX172" fmla="*/ 246438 w 2378076"/>
              <a:gd name="connsiteY172" fmla="*/ 594962 h 902582"/>
              <a:gd name="connsiteX173" fmla="*/ 238037 w 2378076"/>
              <a:gd name="connsiteY173" fmla="*/ 597781 h 902582"/>
              <a:gd name="connsiteX174" fmla="*/ 193230 w 2378076"/>
              <a:gd name="connsiteY174" fmla="*/ 597781 h 902582"/>
              <a:gd name="connsiteX175" fmla="*/ 184828 w 2378076"/>
              <a:gd name="connsiteY175" fmla="*/ 592142 h 902582"/>
              <a:gd name="connsiteX176" fmla="*/ 128820 w 2378076"/>
              <a:gd name="connsiteY176" fmla="*/ 462450 h 902582"/>
              <a:gd name="connsiteX177" fmla="*/ 61610 w 2378076"/>
              <a:gd name="connsiteY177" fmla="*/ 459631 h 902582"/>
              <a:gd name="connsiteX178" fmla="*/ 61610 w 2378076"/>
              <a:gd name="connsiteY178" fmla="*/ 589323 h 902582"/>
              <a:gd name="connsiteX179" fmla="*/ 50408 w 2378076"/>
              <a:gd name="connsiteY179" fmla="*/ 597781 h 902582"/>
              <a:gd name="connsiteX180" fmla="*/ 11202 w 2378076"/>
              <a:gd name="connsiteY180" fmla="*/ 597781 h 902582"/>
              <a:gd name="connsiteX181" fmla="*/ 0 w 2378076"/>
              <a:gd name="connsiteY181" fmla="*/ 589323 h 902582"/>
              <a:gd name="connsiteX182" fmla="*/ 0 w 2378076"/>
              <a:gd name="connsiteY182" fmla="*/ 262273 h 902582"/>
              <a:gd name="connsiteX183" fmla="*/ 8402 w 2378076"/>
              <a:gd name="connsiteY183" fmla="*/ 250995 h 902582"/>
              <a:gd name="connsiteX184" fmla="*/ 117618 w 2378076"/>
              <a:gd name="connsiteY184" fmla="*/ 245356 h 902582"/>
              <a:gd name="connsiteX185" fmla="*/ 1968123 w 2378076"/>
              <a:gd name="connsiteY185" fmla="*/ 200530 h 902582"/>
              <a:gd name="connsiteX186" fmla="*/ 1965325 w 2378076"/>
              <a:gd name="connsiteY186" fmla="*/ 211723 h 902582"/>
              <a:gd name="connsiteX187" fmla="*/ 1976518 w 2378076"/>
              <a:gd name="connsiteY187" fmla="*/ 348840 h 902582"/>
              <a:gd name="connsiteX188" fmla="*/ 1982115 w 2378076"/>
              <a:gd name="connsiteY188" fmla="*/ 362831 h 902582"/>
              <a:gd name="connsiteX189" fmla="*/ 1996106 w 2378076"/>
              <a:gd name="connsiteY189" fmla="*/ 360033 h 902582"/>
              <a:gd name="connsiteX190" fmla="*/ 2119232 w 2378076"/>
              <a:gd name="connsiteY190" fmla="*/ 301269 h 902582"/>
              <a:gd name="connsiteX191" fmla="*/ 2130425 w 2378076"/>
              <a:gd name="connsiteY191" fmla="*/ 292874 h 902582"/>
              <a:gd name="connsiteX192" fmla="*/ 2124828 w 2378076"/>
              <a:gd name="connsiteY192" fmla="*/ 284479 h 902582"/>
              <a:gd name="connsiteX193" fmla="*/ 1979317 w 2378076"/>
              <a:gd name="connsiteY193" fmla="*/ 200530 h 902582"/>
              <a:gd name="connsiteX194" fmla="*/ 1968123 w 2378076"/>
              <a:gd name="connsiteY194" fmla="*/ 200530 h 902582"/>
              <a:gd name="connsiteX195" fmla="*/ 1890255 w 2378076"/>
              <a:gd name="connsiteY195" fmla="*/ 199484 h 902582"/>
              <a:gd name="connsiteX196" fmla="*/ 1884658 w 2378076"/>
              <a:gd name="connsiteY196" fmla="*/ 200536 h 902582"/>
              <a:gd name="connsiteX197" fmla="*/ 1739147 w 2378076"/>
              <a:gd name="connsiteY197" fmla="*/ 284673 h 902582"/>
              <a:gd name="connsiteX198" fmla="*/ 1733550 w 2378076"/>
              <a:gd name="connsiteY198" fmla="*/ 293087 h 902582"/>
              <a:gd name="connsiteX199" fmla="*/ 1744743 w 2378076"/>
              <a:gd name="connsiteY199" fmla="*/ 301501 h 902582"/>
              <a:gd name="connsiteX200" fmla="*/ 1867869 w 2378076"/>
              <a:gd name="connsiteY200" fmla="*/ 363202 h 902582"/>
              <a:gd name="connsiteX201" fmla="*/ 1881860 w 2378076"/>
              <a:gd name="connsiteY201" fmla="*/ 363202 h 902582"/>
              <a:gd name="connsiteX202" fmla="*/ 1887457 w 2378076"/>
              <a:gd name="connsiteY202" fmla="*/ 351983 h 902582"/>
              <a:gd name="connsiteX203" fmla="*/ 1898650 w 2378076"/>
              <a:gd name="connsiteY203" fmla="*/ 214559 h 902582"/>
              <a:gd name="connsiteX204" fmla="*/ 1895852 w 2378076"/>
              <a:gd name="connsiteY204" fmla="*/ 200536 h 902582"/>
              <a:gd name="connsiteX205" fmla="*/ 1890255 w 2378076"/>
              <a:gd name="connsiteY205" fmla="*/ 199484 h 902582"/>
              <a:gd name="connsiteX206" fmla="*/ 1932782 w 2378076"/>
              <a:gd name="connsiteY206" fmla="*/ 151693 h 902582"/>
              <a:gd name="connsiteX207" fmla="*/ 2227264 w 2378076"/>
              <a:gd name="connsiteY207" fmla="*/ 449350 h 902582"/>
              <a:gd name="connsiteX208" fmla="*/ 1932782 w 2378076"/>
              <a:gd name="connsiteY208" fmla="*/ 747007 h 902582"/>
              <a:gd name="connsiteX209" fmla="*/ 1638300 w 2378076"/>
              <a:gd name="connsiteY209" fmla="*/ 449350 h 902582"/>
              <a:gd name="connsiteX210" fmla="*/ 1932782 w 2378076"/>
              <a:gd name="connsiteY210" fmla="*/ 151693 h 902582"/>
              <a:gd name="connsiteX211" fmla="*/ 1931988 w 2378076"/>
              <a:gd name="connsiteY211" fmla="*/ 108832 h 902582"/>
              <a:gd name="connsiteX212" fmla="*/ 1597025 w 2378076"/>
              <a:gd name="connsiteY212" fmla="*/ 447764 h 902582"/>
              <a:gd name="connsiteX213" fmla="*/ 1931988 w 2378076"/>
              <a:gd name="connsiteY213" fmla="*/ 786696 h 902582"/>
              <a:gd name="connsiteX214" fmla="*/ 2266951 w 2378076"/>
              <a:gd name="connsiteY214" fmla="*/ 447764 h 902582"/>
              <a:gd name="connsiteX215" fmla="*/ 1931988 w 2378076"/>
              <a:gd name="connsiteY215" fmla="*/ 108832 h 902582"/>
              <a:gd name="connsiteX216" fmla="*/ 1914436 w 2378076"/>
              <a:gd name="connsiteY216" fmla="*/ 2117 h 902582"/>
              <a:gd name="connsiteX217" fmla="*/ 1917229 w 2378076"/>
              <a:gd name="connsiteY217" fmla="*/ 2117 h 902582"/>
              <a:gd name="connsiteX218" fmla="*/ 1945160 w 2378076"/>
              <a:gd name="connsiteY218" fmla="*/ 2117 h 902582"/>
              <a:gd name="connsiteX219" fmla="*/ 1947953 w 2378076"/>
              <a:gd name="connsiteY219" fmla="*/ 2117 h 902582"/>
              <a:gd name="connsiteX220" fmla="*/ 1964711 w 2378076"/>
              <a:gd name="connsiteY220" fmla="*/ 69864 h 902582"/>
              <a:gd name="connsiteX221" fmla="*/ 1995434 w 2378076"/>
              <a:gd name="connsiteY221" fmla="*/ 75509 h 902582"/>
              <a:gd name="connsiteX222" fmla="*/ 2031743 w 2378076"/>
              <a:gd name="connsiteY222" fmla="*/ 13408 h 902582"/>
              <a:gd name="connsiteX223" fmla="*/ 2059673 w 2378076"/>
              <a:gd name="connsiteY223" fmla="*/ 19054 h 902582"/>
              <a:gd name="connsiteX224" fmla="*/ 2062466 w 2378076"/>
              <a:gd name="connsiteY224" fmla="*/ 19054 h 902582"/>
              <a:gd name="connsiteX225" fmla="*/ 2062466 w 2378076"/>
              <a:gd name="connsiteY225" fmla="*/ 21876 h 902582"/>
              <a:gd name="connsiteX226" fmla="*/ 2068052 w 2378076"/>
              <a:gd name="connsiteY226" fmla="*/ 55750 h 902582"/>
              <a:gd name="connsiteX227" fmla="*/ 2062466 w 2378076"/>
              <a:gd name="connsiteY227" fmla="*/ 92446 h 902582"/>
              <a:gd name="connsiteX228" fmla="*/ 2090396 w 2378076"/>
              <a:gd name="connsiteY228" fmla="*/ 103737 h 902582"/>
              <a:gd name="connsiteX229" fmla="*/ 2140670 w 2378076"/>
              <a:gd name="connsiteY229" fmla="*/ 55750 h 902582"/>
              <a:gd name="connsiteX230" fmla="*/ 2140670 w 2378076"/>
              <a:gd name="connsiteY230" fmla="*/ 52927 h 902582"/>
              <a:gd name="connsiteX231" fmla="*/ 2143463 w 2378076"/>
              <a:gd name="connsiteY231" fmla="*/ 55750 h 902582"/>
              <a:gd name="connsiteX232" fmla="*/ 2168600 w 2378076"/>
              <a:gd name="connsiteY232" fmla="*/ 69864 h 902582"/>
              <a:gd name="connsiteX233" fmla="*/ 2168600 w 2378076"/>
              <a:gd name="connsiteY233" fmla="*/ 72686 h 902582"/>
              <a:gd name="connsiteX234" fmla="*/ 2149049 w 2378076"/>
              <a:gd name="connsiteY234" fmla="*/ 140433 h 902582"/>
              <a:gd name="connsiteX235" fmla="*/ 2174186 w 2378076"/>
              <a:gd name="connsiteY235" fmla="*/ 157370 h 902582"/>
              <a:gd name="connsiteX236" fmla="*/ 2235633 w 2378076"/>
              <a:gd name="connsiteY236" fmla="*/ 123496 h 902582"/>
              <a:gd name="connsiteX237" fmla="*/ 2257977 w 2378076"/>
              <a:gd name="connsiteY237" fmla="*/ 143256 h 902582"/>
              <a:gd name="connsiteX238" fmla="*/ 2257977 w 2378076"/>
              <a:gd name="connsiteY238" fmla="*/ 146079 h 902582"/>
              <a:gd name="connsiteX239" fmla="*/ 2221667 w 2378076"/>
              <a:gd name="connsiteY239" fmla="*/ 208180 h 902582"/>
              <a:gd name="connsiteX240" fmla="*/ 2241219 w 2378076"/>
              <a:gd name="connsiteY240" fmla="*/ 230762 h 902582"/>
              <a:gd name="connsiteX241" fmla="*/ 2308251 w 2378076"/>
              <a:gd name="connsiteY241" fmla="*/ 213825 h 902582"/>
              <a:gd name="connsiteX242" fmla="*/ 2311044 w 2378076"/>
              <a:gd name="connsiteY242" fmla="*/ 213825 h 902582"/>
              <a:gd name="connsiteX243" fmla="*/ 2325009 w 2378076"/>
              <a:gd name="connsiteY243" fmla="*/ 239230 h 902582"/>
              <a:gd name="connsiteX244" fmla="*/ 2325009 w 2378076"/>
              <a:gd name="connsiteY244" fmla="*/ 242053 h 902582"/>
              <a:gd name="connsiteX245" fmla="*/ 2274735 w 2378076"/>
              <a:gd name="connsiteY245" fmla="*/ 292863 h 902582"/>
              <a:gd name="connsiteX246" fmla="*/ 2285907 w 2378076"/>
              <a:gd name="connsiteY246" fmla="*/ 321091 h 902582"/>
              <a:gd name="connsiteX247" fmla="*/ 2355732 w 2378076"/>
              <a:gd name="connsiteY247" fmla="*/ 321091 h 902582"/>
              <a:gd name="connsiteX248" fmla="*/ 2358525 w 2378076"/>
              <a:gd name="connsiteY248" fmla="*/ 321091 h 902582"/>
              <a:gd name="connsiteX249" fmla="*/ 2366904 w 2378076"/>
              <a:gd name="connsiteY249" fmla="*/ 349318 h 902582"/>
              <a:gd name="connsiteX250" fmla="*/ 2366904 w 2378076"/>
              <a:gd name="connsiteY250" fmla="*/ 352141 h 902582"/>
              <a:gd name="connsiteX251" fmla="*/ 2364111 w 2378076"/>
              <a:gd name="connsiteY251" fmla="*/ 352141 h 902582"/>
              <a:gd name="connsiteX252" fmla="*/ 2305458 w 2378076"/>
              <a:gd name="connsiteY252" fmla="*/ 388837 h 902582"/>
              <a:gd name="connsiteX253" fmla="*/ 2308251 w 2378076"/>
              <a:gd name="connsiteY253" fmla="*/ 417065 h 902582"/>
              <a:gd name="connsiteX254" fmla="*/ 2375283 w 2378076"/>
              <a:gd name="connsiteY254" fmla="*/ 436824 h 902582"/>
              <a:gd name="connsiteX255" fmla="*/ 2378076 w 2378076"/>
              <a:gd name="connsiteY255" fmla="*/ 436824 h 902582"/>
              <a:gd name="connsiteX256" fmla="*/ 2378076 w 2378076"/>
              <a:gd name="connsiteY256" fmla="*/ 450938 h 902582"/>
              <a:gd name="connsiteX257" fmla="*/ 2378076 w 2378076"/>
              <a:gd name="connsiteY257" fmla="*/ 467875 h 902582"/>
              <a:gd name="connsiteX258" fmla="*/ 2375283 w 2378076"/>
              <a:gd name="connsiteY258" fmla="*/ 467875 h 902582"/>
              <a:gd name="connsiteX259" fmla="*/ 2308251 w 2378076"/>
              <a:gd name="connsiteY259" fmla="*/ 487634 h 902582"/>
              <a:gd name="connsiteX260" fmla="*/ 2302665 w 2378076"/>
              <a:gd name="connsiteY260" fmla="*/ 515862 h 902582"/>
              <a:gd name="connsiteX261" fmla="*/ 2364111 w 2378076"/>
              <a:gd name="connsiteY261" fmla="*/ 552558 h 902582"/>
              <a:gd name="connsiteX262" fmla="*/ 2364111 w 2378076"/>
              <a:gd name="connsiteY262" fmla="*/ 555381 h 902582"/>
              <a:gd name="connsiteX263" fmla="*/ 2358525 w 2378076"/>
              <a:gd name="connsiteY263" fmla="*/ 583609 h 902582"/>
              <a:gd name="connsiteX264" fmla="*/ 2355732 w 2378076"/>
              <a:gd name="connsiteY264" fmla="*/ 583609 h 902582"/>
              <a:gd name="connsiteX265" fmla="*/ 2285907 w 2378076"/>
              <a:gd name="connsiteY265" fmla="*/ 583609 h 902582"/>
              <a:gd name="connsiteX266" fmla="*/ 2274735 w 2378076"/>
              <a:gd name="connsiteY266" fmla="*/ 611836 h 902582"/>
              <a:gd name="connsiteX267" fmla="*/ 2325009 w 2378076"/>
              <a:gd name="connsiteY267" fmla="*/ 659824 h 902582"/>
              <a:gd name="connsiteX268" fmla="*/ 2325009 w 2378076"/>
              <a:gd name="connsiteY268" fmla="*/ 662646 h 902582"/>
              <a:gd name="connsiteX269" fmla="*/ 2311044 w 2378076"/>
              <a:gd name="connsiteY269" fmla="*/ 688051 h 902582"/>
              <a:gd name="connsiteX270" fmla="*/ 2308251 w 2378076"/>
              <a:gd name="connsiteY270" fmla="*/ 690874 h 902582"/>
              <a:gd name="connsiteX271" fmla="*/ 2238425 w 2378076"/>
              <a:gd name="connsiteY271" fmla="*/ 671115 h 902582"/>
              <a:gd name="connsiteX272" fmla="*/ 2221667 w 2378076"/>
              <a:gd name="connsiteY272" fmla="*/ 696520 h 902582"/>
              <a:gd name="connsiteX273" fmla="*/ 2257977 w 2378076"/>
              <a:gd name="connsiteY273" fmla="*/ 758621 h 902582"/>
              <a:gd name="connsiteX274" fmla="*/ 2255184 w 2378076"/>
              <a:gd name="connsiteY274" fmla="*/ 758621 h 902582"/>
              <a:gd name="connsiteX275" fmla="*/ 2235633 w 2378076"/>
              <a:gd name="connsiteY275" fmla="*/ 781203 h 902582"/>
              <a:gd name="connsiteX276" fmla="*/ 2232839 w 2378076"/>
              <a:gd name="connsiteY276" fmla="*/ 781203 h 902582"/>
              <a:gd name="connsiteX277" fmla="*/ 2171393 w 2378076"/>
              <a:gd name="connsiteY277" fmla="*/ 744507 h 902582"/>
              <a:gd name="connsiteX278" fmla="*/ 2149049 w 2378076"/>
              <a:gd name="connsiteY278" fmla="*/ 764266 h 902582"/>
              <a:gd name="connsiteX279" fmla="*/ 2168600 w 2378076"/>
              <a:gd name="connsiteY279" fmla="*/ 829190 h 902582"/>
              <a:gd name="connsiteX280" fmla="*/ 2168600 w 2378076"/>
              <a:gd name="connsiteY280" fmla="*/ 832013 h 902582"/>
              <a:gd name="connsiteX281" fmla="*/ 2165807 w 2378076"/>
              <a:gd name="connsiteY281" fmla="*/ 834836 h 902582"/>
              <a:gd name="connsiteX282" fmla="*/ 2140670 w 2378076"/>
              <a:gd name="connsiteY282" fmla="*/ 848949 h 902582"/>
              <a:gd name="connsiteX283" fmla="*/ 2090396 w 2378076"/>
              <a:gd name="connsiteY283" fmla="*/ 798140 h 902582"/>
              <a:gd name="connsiteX284" fmla="*/ 2062466 w 2378076"/>
              <a:gd name="connsiteY284" fmla="*/ 809431 h 902582"/>
              <a:gd name="connsiteX285" fmla="*/ 2065259 w 2378076"/>
              <a:gd name="connsiteY285" fmla="*/ 846127 h 902582"/>
              <a:gd name="connsiteX286" fmla="*/ 2062466 w 2378076"/>
              <a:gd name="connsiteY286" fmla="*/ 882823 h 902582"/>
              <a:gd name="connsiteX287" fmla="*/ 2059673 w 2378076"/>
              <a:gd name="connsiteY287" fmla="*/ 882823 h 902582"/>
              <a:gd name="connsiteX288" fmla="*/ 2031743 w 2378076"/>
              <a:gd name="connsiteY288" fmla="*/ 891291 h 902582"/>
              <a:gd name="connsiteX289" fmla="*/ 1995434 w 2378076"/>
              <a:gd name="connsiteY289" fmla="*/ 829190 h 902582"/>
              <a:gd name="connsiteX290" fmla="*/ 1967504 w 2378076"/>
              <a:gd name="connsiteY290" fmla="*/ 832013 h 902582"/>
              <a:gd name="connsiteX291" fmla="*/ 1947953 w 2378076"/>
              <a:gd name="connsiteY291" fmla="*/ 902582 h 902582"/>
              <a:gd name="connsiteX292" fmla="*/ 1945160 w 2378076"/>
              <a:gd name="connsiteY292" fmla="*/ 902582 h 902582"/>
              <a:gd name="connsiteX293" fmla="*/ 1917229 w 2378076"/>
              <a:gd name="connsiteY293" fmla="*/ 902582 h 902582"/>
              <a:gd name="connsiteX294" fmla="*/ 1914436 w 2378076"/>
              <a:gd name="connsiteY294" fmla="*/ 902582 h 902582"/>
              <a:gd name="connsiteX295" fmla="*/ 1897678 w 2378076"/>
              <a:gd name="connsiteY295" fmla="*/ 832013 h 902582"/>
              <a:gd name="connsiteX296" fmla="*/ 1866955 w 2378076"/>
              <a:gd name="connsiteY296" fmla="*/ 829190 h 902582"/>
              <a:gd name="connsiteX297" fmla="*/ 1833439 w 2378076"/>
              <a:gd name="connsiteY297" fmla="*/ 891291 h 902582"/>
              <a:gd name="connsiteX298" fmla="*/ 1830646 w 2378076"/>
              <a:gd name="connsiteY298" fmla="*/ 891291 h 902582"/>
              <a:gd name="connsiteX299" fmla="*/ 1802716 w 2378076"/>
              <a:gd name="connsiteY299" fmla="*/ 882823 h 902582"/>
              <a:gd name="connsiteX300" fmla="*/ 1799923 w 2378076"/>
              <a:gd name="connsiteY300" fmla="*/ 882823 h 902582"/>
              <a:gd name="connsiteX301" fmla="*/ 1799923 w 2378076"/>
              <a:gd name="connsiteY301" fmla="*/ 880000 h 902582"/>
              <a:gd name="connsiteX302" fmla="*/ 1797130 w 2378076"/>
              <a:gd name="connsiteY302" fmla="*/ 846127 h 902582"/>
              <a:gd name="connsiteX303" fmla="*/ 1799923 w 2378076"/>
              <a:gd name="connsiteY303" fmla="*/ 809431 h 902582"/>
              <a:gd name="connsiteX304" fmla="*/ 1774786 w 2378076"/>
              <a:gd name="connsiteY304" fmla="*/ 798140 h 902582"/>
              <a:gd name="connsiteX305" fmla="*/ 1724512 w 2378076"/>
              <a:gd name="connsiteY305" fmla="*/ 848949 h 902582"/>
              <a:gd name="connsiteX306" fmla="*/ 1721719 w 2378076"/>
              <a:gd name="connsiteY306" fmla="*/ 851772 h 902582"/>
              <a:gd name="connsiteX307" fmla="*/ 1721719 w 2378076"/>
              <a:gd name="connsiteY307" fmla="*/ 848949 h 902582"/>
              <a:gd name="connsiteX308" fmla="*/ 1696582 w 2378076"/>
              <a:gd name="connsiteY308" fmla="*/ 834836 h 902582"/>
              <a:gd name="connsiteX309" fmla="*/ 1696582 w 2378076"/>
              <a:gd name="connsiteY309" fmla="*/ 832013 h 902582"/>
              <a:gd name="connsiteX310" fmla="*/ 1713340 w 2378076"/>
              <a:gd name="connsiteY310" fmla="*/ 764266 h 902582"/>
              <a:gd name="connsiteX311" fmla="*/ 1690996 w 2378076"/>
              <a:gd name="connsiteY311" fmla="*/ 744507 h 902582"/>
              <a:gd name="connsiteX312" fmla="*/ 1629549 w 2378076"/>
              <a:gd name="connsiteY312" fmla="*/ 781203 h 902582"/>
              <a:gd name="connsiteX313" fmla="*/ 1626756 w 2378076"/>
              <a:gd name="connsiteY313" fmla="*/ 781203 h 902582"/>
              <a:gd name="connsiteX314" fmla="*/ 1607205 w 2378076"/>
              <a:gd name="connsiteY314" fmla="*/ 761443 h 902582"/>
              <a:gd name="connsiteX315" fmla="*/ 1604412 w 2378076"/>
              <a:gd name="connsiteY315" fmla="*/ 758621 h 902582"/>
              <a:gd name="connsiteX316" fmla="*/ 1640722 w 2378076"/>
              <a:gd name="connsiteY316" fmla="*/ 696520 h 902582"/>
              <a:gd name="connsiteX317" fmla="*/ 1623963 w 2378076"/>
              <a:gd name="connsiteY317" fmla="*/ 671115 h 902582"/>
              <a:gd name="connsiteX318" fmla="*/ 1554138 w 2378076"/>
              <a:gd name="connsiteY318" fmla="*/ 690874 h 902582"/>
              <a:gd name="connsiteX319" fmla="*/ 1537380 w 2378076"/>
              <a:gd name="connsiteY319" fmla="*/ 665469 h 902582"/>
              <a:gd name="connsiteX320" fmla="*/ 1537380 w 2378076"/>
              <a:gd name="connsiteY320" fmla="*/ 662646 h 902582"/>
              <a:gd name="connsiteX321" fmla="*/ 1587654 w 2378076"/>
              <a:gd name="connsiteY321" fmla="*/ 611836 h 902582"/>
              <a:gd name="connsiteX322" fmla="*/ 1576482 w 2378076"/>
              <a:gd name="connsiteY322" fmla="*/ 583609 h 902582"/>
              <a:gd name="connsiteX323" fmla="*/ 1506657 w 2378076"/>
              <a:gd name="connsiteY323" fmla="*/ 583609 h 902582"/>
              <a:gd name="connsiteX324" fmla="*/ 1503864 w 2378076"/>
              <a:gd name="connsiteY324" fmla="*/ 583609 h 902582"/>
              <a:gd name="connsiteX325" fmla="*/ 1495485 w 2378076"/>
              <a:gd name="connsiteY325" fmla="*/ 555381 h 902582"/>
              <a:gd name="connsiteX326" fmla="*/ 1495485 w 2378076"/>
              <a:gd name="connsiteY326" fmla="*/ 552558 h 902582"/>
              <a:gd name="connsiteX327" fmla="*/ 1498278 w 2378076"/>
              <a:gd name="connsiteY327" fmla="*/ 552558 h 902582"/>
              <a:gd name="connsiteX328" fmla="*/ 1559724 w 2378076"/>
              <a:gd name="connsiteY328" fmla="*/ 515862 h 902582"/>
              <a:gd name="connsiteX329" fmla="*/ 1554138 w 2378076"/>
              <a:gd name="connsiteY329" fmla="*/ 484812 h 902582"/>
              <a:gd name="connsiteX330" fmla="*/ 1487106 w 2378076"/>
              <a:gd name="connsiteY330" fmla="*/ 467875 h 902582"/>
              <a:gd name="connsiteX331" fmla="*/ 1484313 w 2378076"/>
              <a:gd name="connsiteY331" fmla="*/ 467875 h 902582"/>
              <a:gd name="connsiteX332" fmla="*/ 1484313 w 2378076"/>
              <a:gd name="connsiteY332" fmla="*/ 465052 h 902582"/>
              <a:gd name="connsiteX333" fmla="*/ 1484313 w 2378076"/>
              <a:gd name="connsiteY333" fmla="*/ 450938 h 902582"/>
              <a:gd name="connsiteX334" fmla="*/ 1484313 w 2378076"/>
              <a:gd name="connsiteY334" fmla="*/ 436824 h 902582"/>
              <a:gd name="connsiteX335" fmla="*/ 1484313 w 2378076"/>
              <a:gd name="connsiteY335" fmla="*/ 434002 h 902582"/>
              <a:gd name="connsiteX336" fmla="*/ 1487106 w 2378076"/>
              <a:gd name="connsiteY336" fmla="*/ 434002 h 902582"/>
              <a:gd name="connsiteX337" fmla="*/ 1554138 w 2378076"/>
              <a:gd name="connsiteY337" fmla="*/ 417065 h 902582"/>
              <a:gd name="connsiteX338" fmla="*/ 1556931 w 2378076"/>
              <a:gd name="connsiteY338" fmla="*/ 386014 h 902582"/>
              <a:gd name="connsiteX339" fmla="*/ 1498278 w 2378076"/>
              <a:gd name="connsiteY339" fmla="*/ 352141 h 902582"/>
              <a:gd name="connsiteX340" fmla="*/ 1495485 w 2378076"/>
              <a:gd name="connsiteY340" fmla="*/ 349318 h 902582"/>
              <a:gd name="connsiteX341" fmla="*/ 1503864 w 2378076"/>
              <a:gd name="connsiteY341" fmla="*/ 321091 h 902582"/>
              <a:gd name="connsiteX342" fmla="*/ 1503864 w 2378076"/>
              <a:gd name="connsiteY342" fmla="*/ 318268 h 902582"/>
              <a:gd name="connsiteX343" fmla="*/ 1506657 w 2378076"/>
              <a:gd name="connsiteY343" fmla="*/ 318268 h 902582"/>
              <a:gd name="connsiteX344" fmla="*/ 1576482 w 2378076"/>
              <a:gd name="connsiteY344" fmla="*/ 318268 h 902582"/>
              <a:gd name="connsiteX345" fmla="*/ 1587654 w 2378076"/>
              <a:gd name="connsiteY345" fmla="*/ 292863 h 902582"/>
              <a:gd name="connsiteX346" fmla="*/ 1537380 w 2378076"/>
              <a:gd name="connsiteY346" fmla="*/ 242053 h 902582"/>
              <a:gd name="connsiteX347" fmla="*/ 1537380 w 2378076"/>
              <a:gd name="connsiteY347" fmla="*/ 239230 h 902582"/>
              <a:gd name="connsiteX348" fmla="*/ 1551345 w 2378076"/>
              <a:gd name="connsiteY348" fmla="*/ 213825 h 902582"/>
              <a:gd name="connsiteX349" fmla="*/ 1554138 w 2378076"/>
              <a:gd name="connsiteY349" fmla="*/ 213825 h 902582"/>
              <a:gd name="connsiteX350" fmla="*/ 1621170 w 2378076"/>
              <a:gd name="connsiteY350" fmla="*/ 230762 h 902582"/>
              <a:gd name="connsiteX351" fmla="*/ 1640722 w 2378076"/>
              <a:gd name="connsiteY351" fmla="*/ 208180 h 902582"/>
              <a:gd name="connsiteX352" fmla="*/ 1604412 w 2378076"/>
              <a:gd name="connsiteY352" fmla="*/ 146079 h 902582"/>
              <a:gd name="connsiteX353" fmla="*/ 1604412 w 2378076"/>
              <a:gd name="connsiteY353" fmla="*/ 143256 h 902582"/>
              <a:gd name="connsiteX354" fmla="*/ 1626756 w 2378076"/>
              <a:gd name="connsiteY354" fmla="*/ 123496 h 902582"/>
              <a:gd name="connsiteX355" fmla="*/ 1626756 w 2378076"/>
              <a:gd name="connsiteY355" fmla="*/ 120674 h 902582"/>
              <a:gd name="connsiteX356" fmla="*/ 1629549 w 2378076"/>
              <a:gd name="connsiteY356" fmla="*/ 120674 h 902582"/>
              <a:gd name="connsiteX357" fmla="*/ 1688203 w 2378076"/>
              <a:gd name="connsiteY357" fmla="*/ 157370 h 902582"/>
              <a:gd name="connsiteX358" fmla="*/ 1710547 w 2378076"/>
              <a:gd name="connsiteY358" fmla="*/ 140433 h 902582"/>
              <a:gd name="connsiteX359" fmla="*/ 1693789 w 2378076"/>
              <a:gd name="connsiteY359" fmla="*/ 72686 h 902582"/>
              <a:gd name="connsiteX360" fmla="*/ 1693789 w 2378076"/>
              <a:gd name="connsiteY360" fmla="*/ 69864 h 902582"/>
              <a:gd name="connsiteX361" fmla="*/ 1718926 w 2378076"/>
              <a:gd name="connsiteY361" fmla="*/ 52927 h 902582"/>
              <a:gd name="connsiteX362" fmla="*/ 1721719 w 2378076"/>
              <a:gd name="connsiteY362" fmla="*/ 52927 h 902582"/>
              <a:gd name="connsiteX363" fmla="*/ 1721719 w 2378076"/>
              <a:gd name="connsiteY363" fmla="*/ 55750 h 902582"/>
              <a:gd name="connsiteX364" fmla="*/ 1771993 w 2378076"/>
              <a:gd name="connsiteY364" fmla="*/ 103737 h 902582"/>
              <a:gd name="connsiteX365" fmla="*/ 1799923 w 2378076"/>
              <a:gd name="connsiteY365" fmla="*/ 92446 h 902582"/>
              <a:gd name="connsiteX366" fmla="*/ 1794337 w 2378076"/>
              <a:gd name="connsiteY366" fmla="*/ 55750 h 902582"/>
              <a:gd name="connsiteX367" fmla="*/ 1799923 w 2378076"/>
              <a:gd name="connsiteY367" fmla="*/ 21876 h 902582"/>
              <a:gd name="connsiteX368" fmla="*/ 1799923 w 2378076"/>
              <a:gd name="connsiteY368" fmla="*/ 19054 h 902582"/>
              <a:gd name="connsiteX369" fmla="*/ 1827853 w 2378076"/>
              <a:gd name="connsiteY369" fmla="*/ 13408 h 902582"/>
              <a:gd name="connsiteX370" fmla="*/ 1830646 w 2378076"/>
              <a:gd name="connsiteY370" fmla="*/ 10585 h 902582"/>
              <a:gd name="connsiteX371" fmla="*/ 1830646 w 2378076"/>
              <a:gd name="connsiteY371" fmla="*/ 13408 h 902582"/>
              <a:gd name="connsiteX372" fmla="*/ 1866955 w 2378076"/>
              <a:gd name="connsiteY372" fmla="*/ 75509 h 902582"/>
              <a:gd name="connsiteX373" fmla="*/ 1897678 w 2378076"/>
              <a:gd name="connsiteY373" fmla="*/ 69864 h 902582"/>
              <a:gd name="connsiteX374" fmla="*/ 1914436 w 2378076"/>
              <a:gd name="connsiteY374" fmla="*/ 2117 h 902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</a:cxnLst>
            <a:rect l="l" t="t" r="r" b="b"/>
            <a:pathLst>
              <a:path w="2378076" h="902582">
                <a:moveTo>
                  <a:pt x="1869753" y="541874"/>
                </a:moveTo>
                <a:cubicBezTo>
                  <a:pt x="1869753" y="541874"/>
                  <a:pt x="1869753" y="541874"/>
                  <a:pt x="1745039" y="604157"/>
                </a:cubicBezTo>
                <a:cubicBezTo>
                  <a:pt x="1742268" y="604157"/>
                  <a:pt x="1736725" y="606988"/>
                  <a:pt x="1736725" y="609819"/>
                </a:cubicBezTo>
                <a:cubicBezTo>
                  <a:pt x="1736725" y="612651"/>
                  <a:pt x="1736725" y="612651"/>
                  <a:pt x="1736725" y="612651"/>
                </a:cubicBezTo>
                <a:cubicBezTo>
                  <a:pt x="1736725" y="615482"/>
                  <a:pt x="1739496" y="618313"/>
                  <a:pt x="1742268" y="621144"/>
                </a:cubicBezTo>
                <a:cubicBezTo>
                  <a:pt x="1783839" y="666440"/>
                  <a:pt x="1825410" y="691920"/>
                  <a:pt x="1886381" y="706075"/>
                </a:cubicBezTo>
                <a:cubicBezTo>
                  <a:pt x="1889152" y="706075"/>
                  <a:pt x="1891924" y="708906"/>
                  <a:pt x="1894695" y="706075"/>
                </a:cubicBezTo>
                <a:cubicBezTo>
                  <a:pt x="1897467" y="703244"/>
                  <a:pt x="1900238" y="700413"/>
                  <a:pt x="1897467" y="691920"/>
                </a:cubicBezTo>
                <a:cubicBezTo>
                  <a:pt x="1897467" y="691920"/>
                  <a:pt x="1897467" y="691920"/>
                  <a:pt x="1889152" y="553198"/>
                </a:cubicBezTo>
                <a:cubicBezTo>
                  <a:pt x="1889152" y="547536"/>
                  <a:pt x="1886381" y="544705"/>
                  <a:pt x="1883610" y="541874"/>
                </a:cubicBezTo>
                <a:cubicBezTo>
                  <a:pt x="1878067" y="539043"/>
                  <a:pt x="1875295" y="539043"/>
                  <a:pt x="1869753" y="541874"/>
                </a:cubicBezTo>
                <a:close/>
                <a:moveTo>
                  <a:pt x="1982115" y="539043"/>
                </a:moveTo>
                <a:cubicBezTo>
                  <a:pt x="1979317" y="541868"/>
                  <a:pt x="1976518" y="547519"/>
                  <a:pt x="1976518" y="550344"/>
                </a:cubicBezTo>
                <a:cubicBezTo>
                  <a:pt x="1976518" y="550344"/>
                  <a:pt x="1976518" y="550344"/>
                  <a:pt x="1965325" y="691605"/>
                </a:cubicBezTo>
                <a:cubicBezTo>
                  <a:pt x="1965325" y="694430"/>
                  <a:pt x="1965325" y="700081"/>
                  <a:pt x="1968123" y="702906"/>
                </a:cubicBezTo>
                <a:cubicBezTo>
                  <a:pt x="1970922" y="705731"/>
                  <a:pt x="1973720" y="705731"/>
                  <a:pt x="1979317" y="702906"/>
                </a:cubicBezTo>
                <a:cubicBezTo>
                  <a:pt x="2038081" y="688780"/>
                  <a:pt x="2082854" y="663353"/>
                  <a:pt x="2124828" y="618149"/>
                </a:cubicBezTo>
                <a:cubicBezTo>
                  <a:pt x="2127627" y="615324"/>
                  <a:pt x="2130425" y="612499"/>
                  <a:pt x="2130425" y="609674"/>
                </a:cubicBezTo>
                <a:cubicBezTo>
                  <a:pt x="2127627" y="606849"/>
                  <a:pt x="2124828" y="604023"/>
                  <a:pt x="2119232" y="601198"/>
                </a:cubicBezTo>
                <a:cubicBezTo>
                  <a:pt x="2119232" y="601198"/>
                  <a:pt x="2119232" y="601198"/>
                  <a:pt x="1996106" y="539043"/>
                </a:cubicBezTo>
                <a:cubicBezTo>
                  <a:pt x="1990510" y="539043"/>
                  <a:pt x="1987711" y="539043"/>
                  <a:pt x="1982115" y="539043"/>
                </a:cubicBezTo>
                <a:close/>
                <a:moveTo>
                  <a:pt x="871538" y="485068"/>
                </a:moveTo>
                <a:lnTo>
                  <a:pt x="814983" y="487862"/>
                </a:lnTo>
                <a:cubicBezTo>
                  <a:pt x="792361" y="490656"/>
                  <a:pt x="781050" y="501832"/>
                  <a:pt x="781050" y="521390"/>
                </a:cubicBezTo>
                <a:cubicBezTo>
                  <a:pt x="781050" y="532566"/>
                  <a:pt x="783878" y="554918"/>
                  <a:pt x="806500" y="554918"/>
                </a:cubicBezTo>
                <a:cubicBezTo>
                  <a:pt x="834777" y="554918"/>
                  <a:pt x="871538" y="543742"/>
                  <a:pt x="871538" y="543742"/>
                </a:cubicBezTo>
                <a:cubicBezTo>
                  <a:pt x="871538" y="485068"/>
                  <a:pt x="871538" y="485068"/>
                  <a:pt x="871538" y="485068"/>
                </a:cubicBezTo>
                <a:close/>
                <a:moveTo>
                  <a:pt x="396876" y="389818"/>
                </a:moveTo>
                <a:cubicBezTo>
                  <a:pt x="355204" y="389818"/>
                  <a:pt x="341313" y="412372"/>
                  <a:pt x="341313" y="471575"/>
                </a:cubicBezTo>
                <a:cubicBezTo>
                  <a:pt x="341313" y="522320"/>
                  <a:pt x="349648" y="553331"/>
                  <a:pt x="396876" y="553331"/>
                </a:cubicBezTo>
                <a:cubicBezTo>
                  <a:pt x="444104" y="553331"/>
                  <a:pt x="452438" y="522320"/>
                  <a:pt x="452438" y="471575"/>
                </a:cubicBezTo>
                <a:cubicBezTo>
                  <a:pt x="452438" y="412372"/>
                  <a:pt x="435769" y="389818"/>
                  <a:pt x="396876" y="389818"/>
                </a:cubicBezTo>
                <a:close/>
                <a:moveTo>
                  <a:pt x="1964442" y="378529"/>
                </a:moveTo>
                <a:cubicBezTo>
                  <a:pt x="1960604" y="379235"/>
                  <a:pt x="1957114" y="381352"/>
                  <a:pt x="1954322" y="385585"/>
                </a:cubicBezTo>
                <a:cubicBezTo>
                  <a:pt x="1948738" y="394052"/>
                  <a:pt x="1951530" y="402518"/>
                  <a:pt x="1957114" y="408163"/>
                </a:cubicBezTo>
                <a:cubicBezTo>
                  <a:pt x="1971073" y="416629"/>
                  <a:pt x="1979448" y="433563"/>
                  <a:pt x="1979448" y="450496"/>
                </a:cubicBezTo>
                <a:cubicBezTo>
                  <a:pt x="1979448" y="475896"/>
                  <a:pt x="1957114" y="498474"/>
                  <a:pt x="1931987" y="498474"/>
                </a:cubicBezTo>
                <a:cubicBezTo>
                  <a:pt x="1906861" y="498474"/>
                  <a:pt x="1884527" y="475896"/>
                  <a:pt x="1884527" y="450496"/>
                </a:cubicBezTo>
                <a:cubicBezTo>
                  <a:pt x="1884527" y="433563"/>
                  <a:pt x="1892902" y="416629"/>
                  <a:pt x="1906861" y="408163"/>
                </a:cubicBezTo>
                <a:cubicBezTo>
                  <a:pt x="1912445" y="402518"/>
                  <a:pt x="1915237" y="394052"/>
                  <a:pt x="1909653" y="385585"/>
                </a:cubicBezTo>
                <a:cubicBezTo>
                  <a:pt x="1904069" y="377118"/>
                  <a:pt x="1895694" y="377118"/>
                  <a:pt x="1887319" y="382763"/>
                </a:cubicBezTo>
                <a:cubicBezTo>
                  <a:pt x="1864984" y="396874"/>
                  <a:pt x="1851025" y="422274"/>
                  <a:pt x="1851025" y="450496"/>
                </a:cubicBezTo>
                <a:cubicBezTo>
                  <a:pt x="1851025" y="492829"/>
                  <a:pt x="1887319" y="529518"/>
                  <a:pt x="1931987" y="529518"/>
                </a:cubicBezTo>
                <a:cubicBezTo>
                  <a:pt x="1976656" y="529518"/>
                  <a:pt x="2012950" y="492829"/>
                  <a:pt x="2012950" y="450496"/>
                </a:cubicBezTo>
                <a:cubicBezTo>
                  <a:pt x="2012950" y="422274"/>
                  <a:pt x="1998991" y="396874"/>
                  <a:pt x="1976656" y="379940"/>
                </a:cubicBezTo>
                <a:cubicBezTo>
                  <a:pt x="1972469" y="378529"/>
                  <a:pt x="1968281" y="377824"/>
                  <a:pt x="1964442" y="378529"/>
                </a:cubicBezTo>
                <a:close/>
                <a:moveTo>
                  <a:pt x="2166711" y="358068"/>
                </a:moveTo>
                <a:cubicBezTo>
                  <a:pt x="2163905" y="358068"/>
                  <a:pt x="2158292" y="358068"/>
                  <a:pt x="2155485" y="360888"/>
                </a:cubicBezTo>
                <a:cubicBezTo>
                  <a:pt x="2155485" y="360888"/>
                  <a:pt x="2155485" y="360888"/>
                  <a:pt x="2040419" y="439837"/>
                </a:cubicBezTo>
                <a:cubicBezTo>
                  <a:pt x="2034806" y="442656"/>
                  <a:pt x="2032000" y="448295"/>
                  <a:pt x="2032000" y="451115"/>
                </a:cubicBezTo>
                <a:cubicBezTo>
                  <a:pt x="2032000" y="456754"/>
                  <a:pt x="2034806" y="459574"/>
                  <a:pt x="2040419" y="462393"/>
                </a:cubicBezTo>
                <a:cubicBezTo>
                  <a:pt x="2040419" y="462393"/>
                  <a:pt x="2040419" y="462393"/>
                  <a:pt x="2155485" y="541342"/>
                </a:cubicBezTo>
                <a:cubicBezTo>
                  <a:pt x="2158292" y="544162"/>
                  <a:pt x="2161098" y="546981"/>
                  <a:pt x="2166711" y="544162"/>
                </a:cubicBezTo>
                <a:cubicBezTo>
                  <a:pt x="2169518" y="544162"/>
                  <a:pt x="2169518" y="541342"/>
                  <a:pt x="2172324" y="535703"/>
                </a:cubicBezTo>
                <a:cubicBezTo>
                  <a:pt x="2189163" y="476491"/>
                  <a:pt x="2189163" y="425739"/>
                  <a:pt x="2172324" y="366527"/>
                </a:cubicBezTo>
                <a:cubicBezTo>
                  <a:pt x="2172324" y="363707"/>
                  <a:pt x="2169518" y="358068"/>
                  <a:pt x="2166711" y="358068"/>
                </a:cubicBezTo>
                <a:close/>
                <a:moveTo>
                  <a:pt x="1697038" y="358068"/>
                </a:moveTo>
                <a:cubicBezTo>
                  <a:pt x="1694260" y="360888"/>
                  <a:pt x="1691482" y="363707"/>
                  <a:pt x="1691482" y="366527"/>
                </a:cubicBezTo>
                <a:cubicBezTo>
                  <a:pt x="1674813" y="428558"/>
                  <a:pt x="1674813" y="476491"/>
                  <a:pt x="1691482" y="535703"/>
                </a:cubicBezTo>
                <a:cubicBezTo>
                  <a:pt x="1691482" y="541342"/>
                  <a:pt x="1694260" y="544162"/>
                  <a:pt x="1697038" y="544162"/>
                </a:cubicBezTo>
                <a:cubicBezTo>
                  <a:pt x="1699816" y="546981"/>
                  <a:pt x="1702594" y="544162"/>
                  <a:pt x="1708151" y="541342"/>
                </a:cubicBezTo>
                <a:lnTo>
                  <a:pt x="1822054" y="462393"/>
                </a:lnTo>
                <a:cubicBezTo>
                  <a:pt x="1827610" y="459574"/>
                  <a:pt x="1830388" y="456754"/>
                  <a:pt x="1830388" y="451115"/>
                </a:cubicBezTo>
                <a:cubicBezTo>
                  <a:pt x="1830388" y="448295"/>
                  <a:pt x="1827610" y="442656"/>
                  <a:pt x="1822054" y="439837"/>
                </a:cubicBezTo>
                <a:cubicBezTo>
                  <a:pt x="1822054" y="439837"/>
                  <a:pt x="1822054" y="439837"/>
                  <a:pt x="1708151" y="363707"/>
                </a:cubicBezTo>
                <a:cubicBezTo>
                  <a:pt x="1705372" y="360888"/>
                  <a:pt x="1702594" y="358068"/>
                  <a:pt x="1697038" y="358068"/>
                </a:cubicBezTo>
                <a:close/>
                <a:moveTo>
                  <a:pt x="1170028" y="343781"/>
                </a:moveTo>
                <a:cubicBezTo>
                  <a:pt x="1170028" y="343781"/>
                  <a:pt x="1170028" y="343781"/>
                  <a:pt x="1206276" y="343781"/>
                </a:cubicBezTo>
                <a:cubicBezTo>
                  <a:pt x="1211853" y="343781"/>
                  <a:pt x="1214641" y="346602"/>
                  <a:pt x="1214641" y="349423"/>
                </a:cubicBezTo>
                <a:cubicBezTo>
                  <a:pt x="1214641" y="349423"/>
                  <a:pt x="1214641" y="349423"/>
                  <a:pt x="1267619" y="541235"/>
                </a:cubicBezTo>
                <a:cubicBezTo>
                  <a:pt x="1267619" y="541235"/>
                  <a:pt x="1267619" y="541235"/>
                  <a:pt x="1270407" y="541235"/>
                </a:cubicBezTo>
                <a:cubicBezTo>
                  <a:pt x="1270407" y="541235"/>
                  <a:pt x="1270407" y="541235"/>
                  <a:pt x="1320597" y="349423"/>
                </a:cubicBezTo>
                <a:cubicBezTo>
                  <a:pt x="1320597" y="346602"/>
                  <a:pt x="1326173" y="343781"/>
                  <a:pt x="1328962" y="343781"/>
                </a:cubicBezTo>
                <a:cubicBezTo>
                  <a:pt x="1328962" y="343781"/>
                  <a:pt x="1328962" y="343781"/>
                  <a:pt x="1367998" y="343781"/>
                </a:cubicBezTo>
                <a:cubicBezTo>
                  <a:pt x="1370786" y="343781"/>
                  <a:pt x="1373575" y="343781"/>
                  <a:pt x="1373575" y="346602"/>
                </a:cubicBezTo>
                <a:cubicBezTo>
                  <a:pt x="1376363" y="349423"/>
                  <a:pt x="1376363" y="352244"/>
                  <a:pt x="1376363" y="355064"/>
                </a:cubicBezTo>
                <a:cubicBezTo>
                  <a:pt x="1376363" y="355064"/>
                  <a:pt x="1376363" y="355064"/>
                  <a:pt x="1370786" y="383272"/>
                </a:cubicBezTo>
                <a:cubicBezTo>
                  <a:pt x="1365210" y="397376"/>
                  <a:pt x="1359633" y="417121"/>
                  <a:pt x="1354057" y="439687"/>
                </a:cubicBezTo>
                <a:cubicBezTo>
                  <a:pt x="1342903" y="490461"/>
                  <a:pt x="1323385" y="560980"/>
                  <a:pt x="1309444" y="614575"/>
                </a:cubicBezTo>
                <a:cubicBezTo>
                  <a:pt x="1298290" y="662528"/>
                  <a:pt x="1273196" y="685094"/>
                  <a:pt x="1236948" y="685094"/>
                </a:cubicBezTo>
                <a:cubicBezTo>
                  <a:pt x="1234159" y="685094"/>
                  <a:pt x="1234159" y="685094"/>
                  <a:pt x="1234159" y="685094"/>
                </a:cubicBezTo>
                <a:cubicBezTo>
                  <a:pt x="1211853" y="685094"/>
                  <a:pt x="1183970" y="682273"/>
                  <a:pt x="1170028" y="676632"/>
                </a:cubicBezTo>
                <a:cubicBezTo>
                  <a:pt x="1164452" y="676632"/>
                  <a:pt x="1161663" y="673811"/>
                  <a:pt x="1161663" y="668170"/>
                </a:cubicBezTo>
                <a:cubicBezTo>
                  <a:pt x="1161663" y="668170"/>
                  <a:pt x="1161663" y="668170"/>
                  <a:pt x="1161663" y="642783"/>
                </a:cubicBezTo>
                <a:cubicBezTo>
                  <a:pt x="1161663" y="639962"/>
                  <a:pt x="1161663" y="637141"/>
                  <a:pt x="1164452" y="637141"/>
                </a:cubicBezTo>
                <a:cubicBezTo>
                  <a:pt x="1167240" y="634320"/>
                  <a:pt x="1170028" y="631500"/>
                  <a:pt x="1172817" y="634320"/>
                </a:cubicBezTo>
                <a:cubicBezTo>
                  <a:pt x="1172817" y="634320"/>
                  <a:pt x="1172817" y="634320"/>
                  <a:pt x="1220218" y="637141"/>
                </a:cubicBezTo>
                <a:cubicBezTo>
                  <a:pt x="1248101" y="637141"/>
                  <a:pt x="1250889" y="620217"/>
                  <a:pt x="1253677" y="611754"/>
                </a:cubicBezTo>
                <a:cubicBezTo>
                  <a:pt x="1253677" y="611754"/>
                  <a:pt x="1253677" y="611754"/>
                  <a:pt x="1253677" y="608933"/>
                </a:cubicBezTo>
                <a:cubicBezTo>
                  <a:pt x="1256466" y="606113"/>
                  <a:pt x="1256466" y="603292"/>
                  <a:pt x="1259254" y="597650"/>
                </a:cubicBezTo>
                <a:cubicBezTo>
                  <a:pt x="1259254" y="597650"/>
                  <a:pt x="1259254" y="597650"/>
                  <a:pt x="1248101" y="597650"/>
                </a:cubicBezTo>
                <a:cubicBezTo>
                  <a:pt x="1228583" y="597650"/>
                  <a:pt x="1217429" y="580726"/>
                  <a:pt x="1214641" y="569443"/>
                </a:cubicBezTo>
                <a:cubicBezTo>
                  <a:pt x="1214641" y="569443"/>
                  <a:pt x="1214641" y="569443"/>
                  <a:pt x="1158875" y="355064"/>
                </a:cubicBezTo>
                <a:cubicBezTo>
                  <a:pt x="1158875" y="352244"/>
                  <a:pt x="1158875" y="349423"/>
                  <a:pt x="1161663" y="346602"/>
                </a:cubicBezTo>
                <a:cubicBezTo>
                  <a:pt x="1164452" y="343781"/>
                  <a:pt x="1167240" y="343781"/>
                  <a:pt x="1170028" y="343781"/>
                </a:cubicBezTo>
                <a:close/>
                <a:moveTo>
                  <a:pt x="1116013" y="340606"/>
                </a:moveTo>
                <a:cubicBezTo>
                  <a:pt x="1118791" y="340606"/>
                  <a:pt x="1121569" y="340606"/>
                  <a:pt x="1124347" y="343432"/>
                </a:cubicBezTo>
                <a:cubicBezTo>
                  <a:pt x="1127125" y="343432"/>
                  <a:pt x="1127125" y="346258"/>
                  <a:pt x="1127125" y="349085"/>
                </a:cubicBezTo>
                <a:cubicBezTo>
                  <a:pt x="1127125" y="349085"/>
                  <a:pt x="1127125" y="349085"/>
                  <a:pt x="1127125" y="385824"/>
                </a:cubicBezTo>
                <a:cubicBezTo>
                  <a:pt x="1127125" y="388650"/>
                  <a:pt x="1124347" y="394302"/>
                  <a:pt x="1118791" y="394302"/>
                </a:cubicBezTo>
                <a:cubicBezTo>
                  <a:pt x="1085453" y="397128"/>
                  <a:pt x="1060450" y="416911"/>
                  <a:pt x="1049337" y="425389"/>
                </a:cubicBezTo>
                <a:cubicBezTo>
                  <a:pt x="1049337" y="425389"/>
                  <a:pt x="1049337" y="425389"/>
                  <a:pt x="1049337" y="589303"/>
                </a:cubicBezTo>
                <a:cubicBezTo>
                  <a:pt x="1049337" y="594955"/>
                  <a:pt x="1046559" y="597781"/>
                  <a:pt x="1041003" y="597781"/>
                </a:cubicBezTo>
                <a:cubicBezTo>
                  <a:pt x="1041003" y="597781"/>
                  <a:pt x="1041003" y="597781"/>
                  <a:pt x="1002109" y="597781"/>
                </a:cubicBezTo>
                <a:cubicBezTo>
                  <a:pt x="996553" y="597781"/>
                  <a:pt x="993775" y="594955"/>
                  <a:pt x="993775" y="589303"/>
                </a:cubicBezTo>
                <a:cubicBezTo>
                  <a:pt x="993775" y="589303"/>
                  <a:pt x="993775" y="589303"/>
                  <a:pt x="993775" y="351911"/>
                </a:cubicBezTo>
                <a:cubicBezTo>
                  <a:pt x="993775" y="346258"/>
                  <a:pt x="996553" y="343432"/>
                  <a:pt x="1002109" y="343432"/>
                </a:cubicBezTo>
                <a:cubicBezTo>
                  <a:pt x="1002109" y="343432"/>
                  <a:pt x="1002109" y="343432"/>
                  <a:pt x="1041003" y="343432"/>
                </a:cubicBezTo>
                <a:cubicBezTo>
                  <a:pt x="1046559" y="343432"/>
                  <a:pt x="1049337" y="346258"/>
                  <a:pt x="1049337" y="351911"/>
                </a:cubicBezTo>
                <a:cubicBezTo>
                  <a:pt x="1049337" y="351911"/>
                  <a:pt x="1049337" y="351911"/>
                  <a:pt x="1049337" y="368867"/>
                </a:cubicBezTo>
                <a:cubicBezTo>
                  <a:pt x="1066006" y="357563"/>
                  <a:pt x="1091009" y="340606"/>
                  <a:pt x="1116013" y="340606"/>
                </a:cubicBezTo>
                <a:close/>
                <a:moveTo>
                  <a:pt x="843157" y="335843"/>
                </a:moveTo>
                <a:cubicBezTo>
                  <a:pt x="902173" y="335843"/>
                  <a:pt x="930276" y="364084"/>
                  <a:pt x="930276" y="423390"/>
                </a:cubicBezTo>
                <a:cubicBezTo>
                  <a:pt x="930276" y="592835"/>
                  <a:pt x="930276" y="592835"/>
                  <a:pt x="930276" y="592835"/>
                </a:cubicBezTo>
                <a:cubicBezTo>
                  <a:pt x="930276" y="595659"/>
                  <a:pt x="927466" y="598483"/>
                  <a:pt x="927466" y="601307"/>
                </a:cubicBezTo>
                <a:cubicBezTo>
                  <a:pt x="924656" y="604131"/>
                  <a:pt x="921845" y="604131"/>
                  <a:pt x="919035" y="604131"/>
                </a:cubicBezTo>
                <a:cubicBezTo>
                  <a:pt x="899363" y="601307"/>
                  <a:pt x="890932" y="595659"/>
                  <a:pt x="879691" y="587187"/>
                </a:cubicBezTo>
                <a:cubicBezTo>
                  <a:pt x="879691" y="587187"/>
                  <a:pt x="837536" y="604131"/>
                  <a:pt x="798192" y="604131"/>
                </a:cubicBezTo>
                <a:cubicBezTo>
                  <a:pt x="750416" y="604131"/>
                  <a:pt x="722313" y="575890"/>
                  <a:pt x="722313" y="522233"/>
                </a:cubicBezTo>
                <a:cubicBezTo>
                  <a:pt x="722313" y="471399"/>
                  <a:pt x="747606" y="448807"/>
                  <a:pt x="809433" y="445983"/>
                </a:cubicBezTo>
                <a:cubicBezTo>
                  <a:pt x="871260" y="440334"/>
                  <a:pt x="871260" y="440334"/>
                  <a:pt x="871260" y="440334"/>
                </a:cubicBezTo>
                <a:cubicBezTo>
                  <a:pt x="871260" y="423390"/>
                  <a:pt x="871260" y="423390"/>
                  <a:pt x="871260" y="423390"/>
                </a:cubicBezTo>
                <a:cubicBezTo>
                  <a:pt x="871260" y="403621"/>
                  <a:pt x="860018" y="392325"/>
                  <a:pt x="840346" y="392325"/>
                </a:cubicBezTo>
                <a:cubicBezTo>
                  <a:pt x="812243" y="392325"/>
                  <a:pt x="772899" y="397973"/>
                  <a:pt x="750416" y="397973"/>
                </a:cubicBezTo>
                <a:cubicBezTo>
                  <a:pt x="747606" y="397973"/>
                  <a:pt x="747606" y="397973"/>
                  <a:pt x="744796" y="395149"/>
                </a:cubicBezTo>
                <a:cubicBezTo>
                  <a:pt x="741985" y="395149"/>
                  <a:pt x="741985" y="392325"/>
                  <a:pt x="741985" y="389501"/>
                </a:cubicBezTo>
                <a:cubicBezTo>
                  <a:pt x="739175" y="355612"/>
                  <a:pt x="739175" y="355612"/>
                  <a:pt x="739175" y="355612"/>
                </a:cubicBezTo>
                <a:cubicBezTo>
                  <a:pt x="739175" y="352788"/>
                  <a:pt x="741985" y="347140"/>
                  <a:pt x="747606" y="347140"/>
                </a:cubicBezTo>
                <a:cubicBezTo>
                  <a:pt x="767278" y="344316"/>
                  <a:pt x="815054" y="335843"/>
                  <a:pt x="843157" y="335843"/>
                </a:cubicBezTo>
                <a:close/>
                <a:moveTo>
                  <a:pt x="396875" y="335843"/>
                </a:moveTo>
                <a:cubicBezTo>
                  <a:pt x="460001" y="335843"/>
                  <a:pt x="511175" y="395901"/>
                  <a:pt x="511175" y="469987"/>
                </a:cubicBezTo>
                <a:cubicBezTo>
                  <a:pt x="511175" y="544073"/>
                  <a:pt x="460001" y="604131"/>
                  <a:pt x="396875" y="604131"/>
                </a:cubicBezTo>
                <a:cubicBezTo>
                  <a:pt x="333749" y="604131"/>
                  <a:pt x="282575" y="544073"/>
                  <a:pt x="282575" y="469987"/>
                </a:cubicBezTo>
                <a:cubicBezTo>
                  <a:pt x="282575" y="395901"/>
                  <a:pt x="333749" y="335843"/>
                  <a:pt x="396875" y="335843"/>
                </a:cubicBezTo>
                <a:close/>
                <a:moveTo>
                  <a:pt x="103585" y="300918"/>
                </a:moveTo>
                <a:cubicBezTo>
                  <a:pt x="81360" y="300918"/>
                  <a:pt x="67470" y="300918"/>
                  <a:pt x="61913" y="303759"/>
                </a:cubicBezTo>
                <a:cubicBezTo>
                  <a:pt x="61913" y="406027"/>
                  <a:pt x="61913" y="406027"/>
                  <a:pt x="61913" y="406027"/>
                </a:cubicBezTo>
                <a:cubicBezTo>
                  <a:pt x="73026" y="406027"/>
                  <a:pt x="92473" y="408868"/>
                  <a:pt x="123032" y="406027"/>
                </a:cubicBezTo>
                <a:cubicBezTo>
                  <a:pt x="159148" y="406027"/>
                  <a:pt x="184151" y="386142"/>
                  <a:pt x="184151" y="354893"/>
                </a:cubicBezTo>
                <a:cubicBezTo>
                  <a:pt x="184151" y="329326"/>
                  <a:pt x="167482" y="300918"/>
                  <a:pt x="125810" y="300918"/>
                </a:cubicBezTo>
                <a:cubicBezTo>
                  <a:pt x="103585" y="300918"/>
                  <a:pt x="103585" y="300918"/>
                  <a:pt x="103585" y="300918"/>
                </a:cubicBezTo>
                <a:close/>
                <a:moveTo>
                  <a:pt x="614557" y="285043"/>
                </a:moveTo>
                <a:cubicBezTo>
                  <a:pt x="617342" y="285043"/>
                  <a:pt x="620127" y="285043"/>
                  <a:pt x="622912" y="285043"/>
                </a:cubicBezTo>
                <a:cubicBezTo>
                  <a:pt x="622912" y="287870"/>
                  <a:pt x="625698" y="290697"/>
                  <a:pt x="625698" y="293524"/>
                </a:cubicBezTo>
                <a:cubicBezTo>
                  <a:pt x="625698" y="344407"/>
                  <a:pt x="625698" y="344407"/>
                  <a:pt x="625698" y="344407"/>
                </a:cubicBezTo>
                <a:cubicBezTo>
                  <a:pt x="684184" y="344407"/>
                  <a:pt x="684184" y="344407"/>
                  <a:pt x="684184" y="344407"/>
                </a:cubicBezTo>
                <a:cubicBezTo>
                  <a:pt x="689755" y="344407"/>
                  <a:pt x="692540" y="347234"/>
                  <a:pt x="692540" y="352888"/>
                </a:cubicBezTo>
                <a:cubicBezTo>
                  <a:pt x="692540" y="386811"/>
                  <a:pt x="692540" y="386811"/>
                  <a:pt x="692540" y="386811"/>
                </a:cubicBezTo>
                <a:cubicBezTo>
                  <a:pt x="692540" y="392464"/>
                  <a:pt x="689755" y="395291"/>
                  <a:pt x="684184" y="395291"/>
                </a:cubicBezTo>
                <a:cubicBezTo>
                  <a:pt x="625698" y="395291"/>
                  <a:pt x="625698" y="395291"/>
                  <a:pt x="625698" y="395291"/>
                </a:cubicBezTo>
                <a:cubicBezTo>
                  <a:pt x="625698" y="499885"/>
                  <a:pt x="625698" y="499885"/>
                  <a:pt x="625698" y="499885"/>
                </a:cubicBezTo>
                <a:cubicBezTo>
                  <a:pt x="625698" y="536635"/>
                  <a:pt x="625698" y="550769"/>
                  <a:pt x="650763" y="550769"/>
                </a:cubicBezTo>
                <a:cubicBezTo>
                  <a:pt x="661904" y="550769"/>
                  <a:pt x="675829" y="547942"/>
                  <a:pt x="684184" y="547942"/>
                </a:cubicBezTo>
                <a:cubicBezTo>
                  <a:pt x="689755" y="547942"/>
                  <a:pt x="692540" y="553596"/>
                  <a:pt x="692540" y="559249"/>
                </a:cubicBezTo>
                <a:cubicBezTo>
                  <a:pt x="695325" y="590345"/>
                  <a:pt x="695325" y="590345"/>
                  <a:pt x="695325" y="590345"/>
                </a:cubicBezTo>
                <a:cubicBezTo>
                  <a:pt x="695325" y="595999"/>
                  <a:pt x="692540" y="598826"/>
                  <a:pt x="686969" y="601652"/>
                </a:cubicBezTo>
                <a:cubicBezTo>
                  <a:pt x="673044" y="601652"/>
                  <a:pt x="656334" y="607306"/>
                  <a:pt x="642408" y="607306"/>
                </a:cubicBezTo>
                <a:cubicBezTo>
                  <a:pt x="586706" y="607306"/>
                  <a:pt x="567211" y="584691"/>
                  <a:pt x="567211" y="508366"/>
                </a:cubicBezTo>
                <a:cubicBezTo>
                  <a:pt x="567211" y="395291"/>
                  <a:pt x="567211" y="395291"/>
                  <a:pt x="567211" y="395291"/>
                </a:cubicBezTo>
                <a:cubicBezTo>
                  <a:pt x="544930" y="395291"/>
                  <a:pt x="544930" y="395291"/>
                  <a:pt x="544930" y="395291"/>
                </a:cubicBezTo>
                <a:cubicBezTo>
                  <a:pt x="539360" y="395291"/>
                  <a:pt x="536575" y="392464"/>
                  <a:pt x="536575" y="386811"/>
                </a:cubicBezTo>
                <a:cubicBezTo>
                  <a:pt x="536575" y="352888"/>
                  <a:pt x="536575" y="352888"/>
                  <a:pt x="536575" y="352888"/>
                </a:cubicBezTo>
                <a:cubicBezTo>
                  <a:pt x="536575" y="347234"/>
                  <a:pt x="539360" y="344407"/>
                  <a:pt x="544930" y="344407"/>
                </a:cubicBezTo>
                <a:cubicBezTo>
                  <a:pt x="567211" y="344407"/>
                  <a:pt x="567211" y="344407"/>
                  <a:pt x="567211" y="344407"/>
                </a:cubicBezTo>
                <a:cubicBezTo>
                  <a:pt x="567211" y="302004"/>
                  <a:pt x="567211" y="302004"/>
                  <a:pt x="567211" y="302004"/>
                </a:cubicBezTo>
                <a:cubicBezTo>
                  <a:pt x="567211" y="299178"/>
                  <a:pt x="569996" y="296351"/>
                  <a:pt x="575566" y="293524"/>
                </a:cubicBezTo>
                <a:cubicBezTo>
                  <a:pt x="614557" y="285043"/>
                  <a:pt x="614557" y="285043"/>
                  <a:pt x="614557" y="285043"/>
                </a:cubicBezTo>
                <a:close/>
                <a:moveTo>
                  <a:pt x="117618" y="245356"/>
                </a:moveTo>
                <a:cubicBezTo>
                  <a:pt x="123219" y="245356"/>
                  <a:pt x="126019" y="245356"/>
                  <a:pt x="126019" y="245356"/>
                </a:cubicBezTo>
                <a:cubicBezTo>
                  <a:pt x="224034" y="245356"/>
                  <a:pt x="246438" y="304564"/>
                  <a:pt x="246438" y="352493"/>
                </a:cubicBezTo>
                <a:cubicBezTo>
                  <a:pt x="246438" y="394784"/>
                  <a:pt x="226835" y="425798"/>
                  <a:pt x="184828" y="445534"/>
                </a:cubicBezTo>
                <a:lnTo>
                  <a:pt x="249238" y="586504"/>
                </a:lnTo>
                <a:cubicBezTo>
                  <a:pt x="249238" y="589323"/>
                  <a:pt x="249238" y="592142"/>
                  <a:pt x="246438" y="594962"/>
                </a:cubicBezTo>
                <a:cubicBezTo>
                  <a:pt x="246438" y="597781"/>
                  <a:pt x="243637" y="597781"/>
                  <a:pt x="238037" y="597781"/>
                </a:cubicBezTo>
                <a:cubicBezTo>
                  <a:pt x="193230" y="597781"/>
                  <a:pt x="193230" y="597781"/>
                  <a:pt x="193230" y="597781"/>
                </a:cubicBezTo>
                <a:cubicBezTo>
                  <a:pt x="190429" y="597781"/>
                  <a:pt x="187629" y="597781"/>
                  <a:pt x="184828" y="592142"/>
                </a:cubicBezTo>
                <a:cubicBezTo>
                  <a:pt x="128820" y="462450"/>
                  <a:pt x="128820" y="462450"/>
                  <a:pt x="128820" y="462450"/>
                </a:cubicBezTo>
                <a:cubicBezTo>
                  <a:pt x="98015" y="462450"/>
                  <a:pt x="72811" y="459631"/>
                  <a:pt x="61610" y="459631"/>
                </a:cubicBezTo>
                <a:cubicBezTo>
                  <a:pt x="61610" y="589323"/>
                  <a:pt x="61610" y="589323"/>
                  <a:pt x="61610" y="589323"/>
                </a:cubicBezTo>
                <a:cubicBezTo>
                  <a:pt x="61610" y="594962"/>
                  <a:pt x="56009" y="597781"/>
                  <a:pt x="50408" y="597781"/>
                </a:cubicBezTo>
                <a:cubicBezTo>
                  <a:pt x="11202" y="597781"/>
                  <a:pt x="11202" y="597781"/>
                  <a:pt x="11202" y="597781"/>
                </a:cubicBezTo>
                <a:cubicBezTo>
                  <a:pt x="5601" y="597781"/>
                  <a:pt x="0" y="594962"/>
                  <a:pt x="0" y="589323"/>
                </a:cubicBezTo>
                <a:cubicBezTo>
                  <a:pt x="0" y="262273"/>
                  <a:pt x="0" y="262273"/>
                  <a:pt x="0" y="262273"/>
                </a:cubicBezTo>
                <a:cubicBezTo>
                  <a:pt x="0" y="256634"/>
                  <a:pt x="5601" y="250995"/>
                  <a:pt x="8402" y="250995"/>
                </a:cubicBezTo>
                <a:cubicBezTo>
                  <a:pt x="61610" y="245356"/>
                  <a:pt x="103616" y="245356"/>
                  <a:pt x="117618" y="245356"/>
                </a:cubicBezTo>
                <a:close/>
                <a:moveTo>
                  <a:pt x="1968123" y="200530"/>
                </a:moveTo>
                <a:cubicBezTo>
                  <a:pt x="1965325" y="203328"/>
                  <a:pt x="1965325" y="206126"/>
                  <a:pt x="1965325" y="211723"/>
                </a:cubicBezTo>
                <a:cubicBezTo>
                  <a:pt x="1965325" y="211723"/>
                  <a:pt x="1965325" y="211723"/>
                  <a:pt x="1976518" y="348840"/>
                </a:cubicBezTo>
                <a:cubicBezTo>
                  <a:pt x="1976518" y="354436"/>
                  <a:pt x="1979317" y="360033"/>
                  <a:pt x="1982115" y="362831"/>
                </a:cubicBezTo>
                <a:cubicBezTo>
                  <a:pt x="1984913" y="362831"/>
                  <a:pt x="1990510" y="362831"/>
                  <a:pt x="1996106" y="360033"/>
                </a:cubicBezTo>
                <a:cubicBezTo>
                  <a:pt x="1996106" y="360033"/>
                  <a:pt x="1996106" y="360033"/>
                  <a:pt x="2119232" y="301269"/>
                </a:cubicBezTo>
                <a:cubicBezTo>
                  <a:pt x="2124828" y="298470"/>
                  <a:pt x="2127627" y="298470"/>
                  <a:pt x="2130425" y="292874"/>
                </a:cubicBezTo>
                <a:cubicBezTo>
                  <a:pt x="2130425" y="290075"/>
                  <a:pt x="2127627" y="287277"/>
                  <a:pt x="2124828" y="284479"/>
                </a:cubicBezTo>
                <a:cubicBezTo>
                  <a:pt x="2082854" y="239706"/>
                  <a:pt x="2038081" y="214521"/>
                  <a:pt x="1979317" y="200530"/>
                </a:cubicBezTo>
                <a:cubicBezTo>
                  <a:pt x="1976518" y="197731"/>
                  <a:pt x="1970922" y="197731"/>
                  <a:pt x="1968123" y="200530"/>
                </a:cubicBezTo>
                <a:close/>
                <a:moveTo>
                  <a:pt x="1890255" y="199484"/>
                </a:moveTo>
                <a:cubicBezTo>
                  <a:pt x="1888156" y="199835"/>
                  <a:pt x="1886057" y="200536"/>
                  <a:pt x="1884658" y="200536"/>
                </a:cubicBezTo>
                <a:cubicBezTo>
                  <a:pt x="1825894" y="214559"/>
                  <a:pt x="1781121" y="239800"/>
                  <a:pt x="1739147" y="284673"/>
                </a:cubicBezTo>
                <a:cubicBezTo>
                  <a:pt x="1736348" y="287478"/>
                  <a:pt x="1733550" y="290282"/>
                  <a:pt x="1733550" y="293087"/>
                </a:cubicBezTo>
                <a:cubicBezTo>
                  <a:pt x="1736348" y="298696"/>
                  <a:pt x="1739147" y="301501"/>
                  <a:pt x="1744743" y="301501"/>
                </a:cubicBezTo>
                <a:cubicBezTo>
                  <a:pt x="1744743" y="301501"/>
                  <a:pt x="1744743" y="301501"/>
                  <a:pt x="1867869" y="363202"/>
                </a:cubicBezTo>
                <a:cubicBezTo>
                  <a:pt x="1873465" y="366006"/>
                  <a:pt x="1876264" y="366006"/>
                  <a:pt x="1881860" y="363202"/>
                </a:cubicBezTo>
                <a:cubicBezTo>
                  <a:pt x="1884658" y="360397"/>
                  <a:pt x="1887457" y="357592"/>
                  <a:pt x="1887457" y="351983"/>
                </a:cubicBezTo>
                <a:cubicBezTo>
                  <a:pt x="1887457" y="351983"/>
                  <a:pt x="1887457" y="351983"/>
                  <a:pt x="1898650" y="214559"/>
                </a:cubicBezTo>
                <a:cubicBezTo>
                  <a:pt x="1898650" y="206145"/>
                  <a:pt x="1895852" y="203340"/>
                  <a:pt x="1895852" y="200536"/>
                </a:cubicBezTo>
                <a:cubicBezTo>
                  <a:pt x="1894453" y="199134"/>
                  <a:pt x="1892354" y="199134"/>
                  <a:pt x="1890255" y="199484"/>
                </a:cubicBezTo>
                <a:close/>
                <a:moveTo>
                  <a:pt x="1932782" y="151693"/>
                </a:moveTo>
                <a:cubicBezTo>
                  <a:pt x="2095420" y="151693"/>
                  <a:pt x="2227264" y="284959"/>
                  <a:pt x="2227264" y="449350"/>
                </a:cubicBezTo>
                <a:cubicBezTo>
                  <a:pt x="2227264" y="613741"/>
                  <a:pt x="2095420" y="747007"/>
                  <a:pt x="1932782" y="747007"/>
                </a:cubicBezTo>
                <a:cubicBezTo>
                  <a:pt x="1770144" y="747007"/>
                  <a:pt x="1638300" y="613741"/>
                  <a:pt x="1638300" y="449350"/>
                </a:cubicBezTo>
                <a:cubicBezTo>
                  <a:pt x="1638300" y="284959"/>
                  <a:pt x="1770144" y="151693"/>
                  <a:pt x="1932782" y="151693"/>
                </a:cubicBezTo>
                <a:close/>
                <a:moveTo>
                  <a:pt x="1931988" y="108832"/>
                </a:moveTo>
                <a:cubicBezTo>
                  <a:pt x="1746993" y="108832"/>
                  <a:pt x="1597025" y="260577"/>
                  <a:pt x="1597025" y="447764"/>
                </a:cubicBezTo>
                <a:cubicBezTo>
                  <a:pt x="1597025" y="634951"/>
                  <a:pt x="1746993" y="786696"/>
                  <a:pt x="1931988" y="786696"/>
                </a:cubicBezTo>
                <a:cubicBezTo>
                  <a:pt x="2116983" y="786696"/>
                  <a:pt x="2266951" y="634951"/>
                  <a:pt x="2266951" y="447764"/>
                </a:cubicBezTo>
                <a:cubicBezTo>
                  <a:pt x="2266951" y="260577"/>
                  <a:pt x="2116983" y="108832"/>
                  <a:pt x="1931988" y="108832"/>
                </a:cubicBezTo>
                <a:close/>
                <a:moveTo>
                  <a:pt x="1914436" y="2117"/>
                </a:moveTo>
                <a:cubicBezTo>
                  <a:pt x="1914436" y="2117"/>
                  <a:pt x="1914436" y="2117"/>
                  <a:pt x="1917229" y="2117"/>
                </a:cubicBezTo>
                <a:cubicBezTo>
                  <a:pt x="1925608" y="-706"/>
                  <a:pt x="1936781" y="-706"/>
                  <a:pt x="1945160" y="2117"/>
                </a:cubicBezTo>
                <a:cubicBezTo>
                  <a:pt x="1945160" y="2117"/>
                  <a:pt x="1945160" y="2117"/>
                  <a:pt x="1947953" y="2117"/>
                </a:cubicBezTo>
                <a:cubicBezTo>
                  <a:pt x="1959125" y="21876"/>
                  <a:pt x="1964711" y="47281"/>
                  <a:pt x="1964711" y="69864"/>
                </a:cubicBezTo>
                <a:cubicBezTo>
                  <a:pt x="1970297" y="69864"/>
                  <a:pt x="1992641" y="72686"/>
                  <a:pt x="1995434" y="75509"/>
                </a:cubicBezTo>
                <a:cubicBezTo>
                  <a:pt x="2001020" y="50104"/>
                  <a:pt x="2014985" y="27522"/>
                  <a:pt x="2031743" y="13408"/>
                </a:cubicBezTo>
                <a:cubicBezTo>
                  <a:pt x="2042915" y="13408"/>
                  <a:pt x="2054087" y="16231"/>
                  <a:pt x="2059673" y="19054"/>
                </a:cubicBezTo>
                <a:cubicBezTo>
                  <a:pt x="2059673" y="19054"/>
                  <a:pt x="2059673" y="19054"/>
                  <a:pt x="2062466" y="19054"/>
                </a:cubicBezTo>
                <a:cubicBezTo>
                  <a:pt x="2062466" y="19054"/>
                  <a:pt x="2062466" y="19054"/>
                  <a:pt x="2062466" y="21876"/>
                </a:cubicBezTo>
                <a:cubicBezTo>
                  <a:pt x="2065259" y="33168"/>
                  <a:pt x="2068052" y="44459"/>
                  <a:pt x="2068052" y="55750"/>
                </a:cubicBezTo>
                <a:cubicBezTo>
                  <a:pt x="2068052" y="69864"/>
                  <a:pt x="2065259" y="81155"/>
                  <a:pt x="2062466" y="92446"/>
                </a:cubicBezTo>
                <a:cubicBezTo>
                  <a:pt x="2065259" y="95269"/>
                  <a:pt x="2087603" y="103737"/>
                  <a:pt x="2090396" y="103737"/>
                </a:cubicBezTo>
                <a:cubicBezTo>
                  <a:pt x="2104361" y="83977"/>
                  <a:pt x="2121119" y="64218"/>
                  <a:pt x="2140670" y="55750"/>
                </a:cubicBezTo>
                <a:cubicBezTo>
                  <a:pt x="2140670" y="55750"/>
                  <a:pt x="2140670" y="55750"/>
                  <a:pt x="2140670" y="52927"/>
                </a:cubicBezTo>
                <a:cubicBezTo>
                  <a:pt x="2140670" y="52927"/>
                  <a:pt x="2140670" y="52927"/>
                  <a:pt x="2143463" y="55750"/>
                </a:cubicBezTo>
                <a:cubicBezTo>
                  <a:pt x="2149049" y="58573"/>
                  <a:pt x="2160221" y="64218"/>
                  <a:pt x="2168600" y="69864"/>
                </a:cubicBezTo>
                <a:cubicBezTo>
                  <a:pt x="2168600" y="69864"/>
                  <a:pt x="2168600" y="72686"/>
                  <a:pt x="2168600" y="72686"/>
                </a:cubicBezTo>
                <a:cubicBezTo>
                  <a:pt x="2168600" y="95269"/>
                  <a:pt x="2163014" y="117851"/>
                  <a:pt x="2149049" y="140433"/>
                </a:cubicBezTo>
                <a:cubicBezTo>
                  <a:pt x="2151842" y="143256"/>
                  <a:pt x="2171393" y="157370"/>
                  <a:pt x="2174186" y="157370"/>
                </a:cubicBezTo>
                <a:cubicBezTo>
                  <a:pt x="2190944" y="140433"/>
                  <a:pt x="2213288" y="129142"/>
                  <a:pt x="2235633" y="123496"/>
                </a:cubicBezTo>
                <a:cubicBezTo>
                  <a:pt x="2244012" y="129142"/>
                  <a:pt x="2252391" y="137610"/>
                  <a:pt x="2257977" y="143256"/>
                </a:cubicBezTo>
                <a:cubicBezTo>
                  <a:pt x="2257977" y="143256"/>
                  <a:pt x="2257977" y="143256"/>
                  <a:pt x="2257977" y="146079"/>
                </a:cubicBezTo>
                <a:cubicBezTo>
                  <a:pt x="2252391" y="168661"/>
                  <a:pt x="2238425" y="191243"/>
                  <a:pt x="2221667" y="208180"/>
                </a:cubicBezTo>
                <a:cubicBezTo>
                  <a:pt x="2224461" y="211002"/>
                  <a:pt x="2238425" y="230762"/>
                  <a:pt x="2241219" y="230762"/>
                </a:cubicBezTo>
                <a:cubicBezTo>
                  <a:pt x="2260770" y="219471"/>
                  <a:pt x="2285907" y="213825"/>
                  <a:pt x="2308251" y="213825"/>
                </a:cubicBezTo>
                <a:cubicBezTo>
                  <a:pt x="2308251" y="213825"/>
                  <a:pt x="2308251" y="213825"/>
                  <a:pt x="2311044" y="213825"/>
                </a:cubicBezTo>
                <a:cubicBezTo>
                  <a:pt x="2316630" y="222293"/>
                  <a:pt x="2322216" y="233585"/>
                  <a:pt x="2325009" y="239230"/>
                </a:cubicBezTo>
                <a:cubicBezTo>
                  <a:pt x="2325009" y="239230"/>
                  <a:pt x="2325009" y="239230"/>
                  <a:pt x="2325009" y="242053"/>
                </a:cubicBezTo>
                <a:cubicBezTo>
                  <a:pt x="2313837" y="261812"/>
                  <a:pt x="2297079" y="281572"/>
                  <a:pt x="2274735" y="292863"/>
                </a:cubicBezTo>
                <a:cubicBezTo>
                  <a:pt x="2277528" y="295686"/>
                  <a:pt x="2285907" y="318268"/>
                  <a:pt x="2285907" y="321091"/>
                </a:cubicBezTo>
                <a:cubicBezTo>
                  <a:pt x="2311044" y="315445"/>
                  <a:pt x="2336181" y="312622"/>
                  <a:pt x="2355732" y="321091"/>
                </a:cubicBezTo>
                <a:cubicBezTo>
                  <a:pt x="2355732" y="321091"/>
                  <a:pt x="2355732" y="321091"/>
                  <a:pt x="2358525" y="321091"/>
                </a:cubicBezTo>
                <a:cubicBezTo>
                  <a:pt x="2361318" y="329559"/>
                  <a:pt x="2364111" y="340850"/>
                  <a:pt x="2366904" y="349318"/>
                </a:cubicBezTo>
                <a:cubicBezTo>
                  <a:pt x="2366904" y="349318"/>
                  <a:pt x="2366904" y="349318"/>
                  <a:pt x="2366904" y="352141"/>
                </a:cubicBezTo>
                <a:cubicBezTo>
                  <a:pt x="2366904" y="352141"/>
                  <a:pt x="2366904" y="352141"/>
                  <a:pt x="2364111" y="352141"/>
                </a:cubicBezTo>
                <a:cubicBezTo>
                  <a:pt x="2350146" y="369078"/>
                  <a:pt x="2327802" y="380369"/>
                  <a:pt x="2305458" y="388837"/>
                </a:cubicBezTo>
                <a:cubicBezTo>
                  <a:pt x="2305458" y="391660"/>
                  <a:pt x="2308251" y="414242"/>
                  <a:pt x="2308251" y="417065"/>
                </a:cubicBezTo>
                <a:cubicBezTo>
                  <a:pt x="2333388" y="417065"/>
                  <a:pt x="2358525" y="425533"/>
                  <a:pt x="2375283" y="436824"/>
                </a:cubicBezTo>
                <a:cubicBezTo>
                  <a:pt x="2375283" y="436824"/>
                  <a:pt x="2375283" y="436824"/>
                  <a:pt x="2378076" y="436824"/>
                </a:cubicBezTo>
                <a:cubicBezTo>
                  <a:pt x="2378076" y="442470"/>
                  <a:pt x="2378076" y="448115"/>
                  <a:pt x="2378076" y="450938"/>
                </a:cubicBezTo>
                <a:cubicBezTo>
                  <a:pt x="2378076" y="456584"/>
                  <a:pt x="2378076" y="462229"/>
                  <a:pt x="2378076" y="467875"/>
                </a:cubicBezTo>
                <a:cubicBezTo>
                  <a:pt x="2378076" y="467875"/>
                  <a:pt x="2378076" y="467875"/>
                  <a:pt x="2375283" y="467875"/>
                </a:cubicBezTo>
                <a:cubicBezTo>
                  <a:pt x="2358525" y="479166"/>
                  <a:pt x="2333388" y="487634"/>
                  <a:pt x="2308251" y="487634"/>
                </a:cubicBezTo>
                <a:cubicBezTo>
                  <a:pt x="2308251" y="490457"/>
                  <a:pt x="2305458" y="513039"/>
                  <a:pt x="2302665" y="515862"/>
                </a:cubicBezTo>
                <a:cubicBezTo>
                  <a:pt x="2327802" y="524330"/>
                  <a:pt x="2350146" y="535621"/>
                  <a:pt x="2364111" y="552558"/>
                </a:cubicBezTo>
                <a:cubicBezTo>
                  <a:pt x="2364111" y="552558"/>
                  <a:pt x="2364111" y="552558"/>
                  <a:pt x="2364111" y="555381"/>
                </a:cubicBezTo>
                <a:cubicBezTo>
                  <a:pt x="2364111" y="563849"/>
                  <a:pt x="2361318" y="575140"/>
                  <a:pt x="2358525" y="583609"/>
                </a:cubicBezTo>
                <a:cubicBezTo>
                  <a:pt x="2358525" y="583609"/>
                  <a:pt x="2358525" y="583609"/>
                  <a:pt x="2355732" y="583609"/>
                </a:cubicBezTo>
                <a:cubicBezTo>
                  <a:pt x="2333388" y="589254"/>
                  <a:pt x="2308251" y="589254"/>
                  <a:pt x="2285907" y="583609"/>
                </a:cubicBezTo>
                <a:cubicBezTo>
                  <a:pt x="2285907" y="586431"/>
                  <a:pt x="2274735" y="606191"/>
                  <a:pt x="2274735" y="611836"/>
                </a:cubicBezTo>
                <a:cubicBezTo>
                  <a:pt x="2294286" y="623127"/>
                  <a:pt x="2313837" y="642887"/>
                  <a:pt x="2325009" y="659824"/>
                </a:cubicBezTo>
                <a:cubicBezTo>
                  <a:pt x="2325009" y="659824"/>
                  <a:pt x="2325009" y="659824"/>
                  <a:pt x="2325009" y="662646"/>
                </a:cubicBezTo>
                <a:cubicBezTo>
                  <a:pt x="2322216" y="671115"/>
                  <a:pt x="2313837" y="682406"/>
                  <a:pt x="2311044" y="688051"/>
                </a:cubicBezTo>
                <a:cubicBezTo>
                  <a:pt x="2311044" y="688051"/>
                  <a:pt x="2311044" y="688051"/>
                  <a:pt x="2308251" y="690874"/>
                </a:cubicBezTo>
                <a:cubicBezTo>
                  <a:pt x="2285907" y="690874"/>
                  <a:pt x="2260770" y="682406"/>
                  <a:pt x="2238425" y="671115"/>
                </a:cubicBezTo>
                <a:cubicBezTo>
                  <a:pt x="2238425" y="673937"/>
                  <a:pt x="2224461" y="693697"/>
                  <a:pt x="2221667" y="696520"/>
                </a:cubicBezTo>
                <a:cubicBezTo>
                  <a:pt x="2238425" y="713456"/>
                  <a:pt x="2252391" y="736038"/>
                  <a:pt x="2257977" y="758621"/>
                </a:cubicBezTo>
                <a:cubicBezTo>
                  <a:pt x="2257977" y="758621"/>
                  <a:pt x="2257977" y="758621"/>
                  <a:pt x="2255184" y="758621"/>
                </a:cubicBezTo>
                <a:cubicBezTo>
                  <a:pt x="2252391" y="767089"/>
                  <a:pt x="2241219" y="775557"/>
                  <a:pt x="2235633" y="781203"/>
                </a:cubicBezTo>
                <a:cubicBezTo>
                  <a:pt x="2235633" y="781203"/>
                  <a:pt x="2235633" y="781203"/>
                  <a:pt x="2232839" y="781203"/>
                </a:cubicBezTo>
                <a:cubicBezTo>
                  <a:pt x="2213288" y="775557"/>
                  <a:pt x="2190944" y="761443"/>
                  <a:pt x="2171393" y="744507"/>
                </a:cubicBezTo>
                <a:cubicBezTo>
                  <a:pt x="2168600" y="747330"/>
                  <a:pt x="2151842" y="761443"/>
                  <a:pt x="2149049" y="764266"/>
                </a:cubicBezTo>
                <a:cubicBezTo>
                  <a:pt x="2160221" y="784026"/>
                  <a:pt x="2168600" y="809431"/>
                  <a:pt x="2168600" y="829190"/>
                </a:cubicBezTo>
                <a:cubicBezTo>
                  <a:pt x="2168600" y="832013"/>
                  <a:pt x="2168600" y="832013"/>
                  <a:pt x="2168600" y="832013"/>
                </a:cubicBezTo>
                <a:cubicBezTo>
                  <a:pt x="2168600" y="832013"/>
                  <a:pt x="2168600" y="832013"/>
                  <a:pt x="2165807" y="834836"/>
                </a:cubicBezTo>
                <a:cubicBezTo>
                  <a:pt x="2160221" y="840481"/>
                  <a:pt x="2149049" y="846127"/>
                  <a:pt x="2140670" y="848949"/>
                </a:cubicBezTo>
                <a:cubicBezTo>
                  <a:pt x="2121119" y="837658"/>
                  <a:pt x="2101568" y="820722"/>
                  <a:pt x="2090396" y="798140"/>
                </a:cubicBezTo>
                <a:cubicBezTo>
                  <a:pt x="2087603" y="800962"/>
                  <a:pt x="2065259" y="809431"/>
                  <a:pt x="2062466" y="809431"/>
                </a:cubicBezTo>
                <a:cubicBezTo>
                  <a:pt x="2065259" y="820722"/>
                  <a:pt x="2065259" y="834836"/>
                  <a:pt x="2065259" y="846127"/>
                </a:cubicBezTo>
                <a:cubicBezTo>
                  <a:pt x="2065259" y="857418"/>
                  <a:pt x="2065259" y="871532"/>
                  <a:pt x="2062466" y="882823"/>
                </a:cubicBezTo>
                <a:cubicBezTo>
                  <a:pt x="2062466" y="882823"/>
                  <a:pt x="2062466" y="882823"/>
                  <a:pt x="2059673" y="882823"/>
                </a:cubicBezTo>
                <a:cubicBezTo>
                  <a:pt x="2054087" y="885646"/>
                  <a:pt x="2040122" y="888468"/>
                  <a:pt x="2031743" y="891291"/>
                </a:cubicBezTo>
                <a:cubicBezTo>
                  <a:pt x="2014985" y="874354"/>
                  <a:pt x="2001020" y="851772"/>
                  <a:pt x="1995434" y="829190"/>
                </a:cubicBezTo>
                <a:cubicBezTo>
                  <a:pt x="1992641" y="829190"/>
                  <a:pt x="1970297" y="832013"/>
                  <a:pt x="1967504" y="832013"/>
                </a:cubicBezTo>
                <a:cubicBezTo>
                  <a:pt x="1964711" y="857418"/>
                  <a:pt x="1959125" y="882823"/>
                  <a:pt x="1947953" y="902582"/>
                </a:cubicBezTo>
                <a:cubicBezTo>
                  <a:pt x="1947953" y="902582"/>
                  <a:pt x="1947953" y="902582"/>
                  <a:pt x="1945160" y="902582"/>
                </a:cubicBezTo>
                <a:cubicBezTo>
                  <a:pt x="1939574" y="902582"/>
                  <a:pt x="1925608" y="902582"/>
                  <a:pt x="1917229" y="902582"/>
                </a:cubicBezTo>
                <a:cubicBezTo>
                  <a:pt x="1917229" y="902582"/>
                  <a:pt x="1917229" y="902582"/>
                  <a:pt x="1914436" y="902582"/>
                </a:cubicBezTo>
                <a:cubicBezTo>
                  <a:pt x="1903264" y="882823"/>
                  <a:pt x="1897678" y="857418"/>
                  <a:pt x="1897678" y="832013"/>
                </a:cubicBezTo>
                <a:cubicBezTo>
                  <a:pt x="1894885" y="832013"/>
                  <a:pt x="1869748" y="829190"/>
                  <a:pt x="1866955" y="829190"/>
                </a:cubicBezTo>
                <a:cubicBezTo>
                  <a:pt x="1861369" y="851772"/>
                  <a:pt x="1847404" y="874354"/>
                  <a:pt x="1833439" y="891291"/>
                </a:cubicBezTo>
                <a:cubicBezTo>
                  <a:pt x="1833439" y="891291"/>
                  <a:pt x="1833439" y="891291"/>
                  <a:pt x="1830646" y="891291"/>
                </a:cubicBezTo>
                <a:cubicBezTo>
                  <a:pt x="1822267" y="888468"/>
                  <a:pt x="1808302" y="885646"/>
                  <a:pt x="1802716" y="882823"/>
                </a:cubicBezTo>
                <a:cubicBezTo>
                  <a:pt x="1802716" y="882823"/>
                  <a:pt x="1802716" y="882823"/>
                  <a:pt x="1799923" y="882823"/>
                </a:cubicBezTo>
                <a:cubicBezTo>
                  <a:pt x="1799923" y="882823"/>
                  <a:pt x="1799923" y="882823"/>
                  <a:pt x="1799923" y="880000"/>
                </a:cubicBezTo>
                <a:cubicBezTo>
                  <a:pt x="1797130" y="871532"/>
                  <a:pt x="1797130" y="857418"/>
                  <a:pt x="1797130" y="846127"/>
                </a:cubicBezTo>
                <a:cubicBezTo>
                  <a:pt x="1797130" y="834836"/>
                  <a:pt x="1797130" y="820722"/>
                  <a:pt x="1799923" y="809431"/>
                </a:cubicBezTo>
                <a:cubicBezTo>
                  <a:pt x="1797130" y="809431"/>
                  <a:pt x="1777579" y="800962"/>
                  <a:pt x="1774786" y="798140"/>
                </a:cubicBezTo>
                <a:cubicBezTo>
                  <a:pt x="1760821" y="820722"/>
                  <a:pt x="1744063" y="837658"/>
                  <a:pt x="1724512" y="848949"/>
                </a:cubicBezTo>
                <a:cubicBezTo>
                  <a:pt x="1724512" y="848949"/>
                  <a:pt x="1724512" y="848949"/>
                  <a:pt x="1721719" y="851772"/>
                </a:cubicBezTo>
                <a:cubicBezTo>
                  <a:pt x="1721719" y="851772"/>
                  <a:pt x="1721719" y="851772"/>
                  <a:pt x="1721719" y="848949"/>
                </a:cubicBezTo>
                <a:cubicBezTo>
                  <a:pt x="1713340" y="846127"/>
                  <a:pt x="1702168" y="840481"/>
                  <a:pt x="1696582" y="834836"/>
                </a:cubicBezTo>
                <a:cubicBezTo>
                  <a:pt x="1696582" y="834836"/>
                  <a:pt x="1696582" y="832013"/>
                  <a:pt x="1696582" y="832013"/>
                </a:cubicBezTo>
                <a:cubicBezTo>
                  <a:pt x="1696582" y="809431"/>
                  <a:pt x="1702168" y="786848"/>
                  <a:pt x="1713340" y="764266"/>
                </a:cubicBezTo>
                <a:cubicBezTo>
                  <a:pt x="1710547" y="761443"/>
                  <a:pt x="1693789" y="747330"/>
                  <a:pt x="1690996" y="744507"/>
                </a:cubicBezTo>
                <a:cubicBezTo>
                  <a:pt x="1671445" y="764266"/>
                  <a:pt x="1649101" y="775557"/>
                  <a:pt x="1629549" y="781203"/>
                </a:cubicBezTo>
                <a:cubicBezTo>
                  <a:pt x="1629549" y="781203"/>
                  <a:pt x="1629549" y="781203"/>
                  <a:pt x="1626756" y="781203"/>
                </a:cubicBezTo>
                <a:cubicBezTo>
                  <a:pt x="1621170" y="775557"/>
                  <a:pt x="1609998" y="767089"/>
                  <a:pt x="1607205" y="761443"/>
                </a:cubicBezTo>
                <a:cubicBezTo>
                  <a:pt x="1607205" y="761443"/>
                  <a:pt x="1607205" y="761443"/>
                  <a:pt x="1604412" y="758621"/>
                </a:cubicBezTo>
                <a:cubicBezTo>
                  <a:pt x="1609998" y="736038"/>
                  <a:pt x="1623963" y="713456"/>
                  <a:pt x="1640722" y="696520"/>
                </a:cubicBezTo>
                <a:cubicBezTo>
                  <a:pt x="1637929" y="693697"/>
                  <a:pt x="1623963" y="673937"/>
                  <a:pt x="1623963" y="671115"/>
                </a:cubicBezTo>
                <a:cubicBezTo>
                  <a:pt x="1601619" y="685229"/>
                  <a:pt x="1576482" y="690874"/>
                  <a:pt x="1554138" y="690874"/>
                </a:cubicBezTo>
                <a:cubicBezTo>
                  <a:pt x="1548552" y="682406"/>
                  <a:pt x="1540173" y="671115"/>
                  <a:pt x="1537380" y="665469"/>
                </a:cubicBezTo>
                <a:cubicBezTo>
                  <a:pt x="1537380" y="665469"/>
                  <a:pt x="1537380" y="665469"/>
                  <a:pt x="1537380" y="662646"/>
                </a:cubicBezTo>
                <a:cubicBezTo>
                  <a:pt x="1548552" y="642887"/>
                  <a:pt x="1568103" y="623127"/>
                  <a:pt x="1587654" y="611836"/>
                </a:cubicBezTo>
                <a:cubicBezTo>
                  <a:pt x="1587654" y="609014"/>
                  <a:pt x="1576482" y="586431"/>
                  <a:pt x="1576482" y="583609"/>
                </a:cubicBezTo>
                <a:cubicBezTo>
                  <a:pt x="1554138" y="589254"/>
                  <a:pt x="1526208" y="592077"/>
                  <a:pt x="1506657" y="583609"/>
                </a:cubicBezTo>
                <a:cubicBezTo>
                  <a:pt x="1506657" y="583609"/>
                  <a:pt x="1506657" y="583609"/>
                  <a:pt x="1503864" y="583609"/>
                </a:cubicBezTo>
                <a:cubicBezTo>
                  <a:pt x="1501071" y="575140"/>
                  <a:pt x="1498278" y="563849"/>
                  <a:pt x="1495485" y="555381"/>
                </a:cubicBezTo>
                <a:cubicBezTo>
                  <a:pt x="1495485" y="555381"/>
                  <a:pt x="1495485" y="555381"/>
                  <a:pt x="1495485" y="552558"/>
                </a:cubicBezTo>
                <a:cubicBezTo>
                  <a:pt x="1495485" y="552558"/>
                  <a:pt x="1495485" y="552558"/>
                  <a:pt x="1498278" y="552558"/>
                </a:cubicBezTo>
                <a:cubicBezTo>
                  <a:pt x="1512243" y="535621"/>
                  <a:pt x="1534587" y="524330"/>
                  <a:pt x="1559724" y="515862"/>
                </a:cubicBezTo>
                <a:cubicBezTo>
                  <a:pt x="1556931" y="513039"/>
                  <a:pt x="1554138" y="490457"/>
                  <a:pt x="1554138" y="484812"/>
                </a:cubicBezTo>
                <a:cubicBezTo>
                  <a:pt x="1529001" y="484812"/>
                  <a:pt x="1503864" y="479166"/>
                  <a:pt x="1487106" y="467875"/>
                </a:cubicBezTo>
                <a:cubicBezTo>
                  <a:pt x="1487106" y="467875"/>
                  <a:pt x="1487106" y="467875"/>
                  <a:pt x="1484313" y="467875"/>
                </a:cubicBezTo>
                <a:cubicBezTo>
                  <a:pt x="1484313" y="467875"/>
                  <a:pt x="1484313" y="467875"/>
                  <a:pt x="1484313" y="465052"/>
                </a:cubicBezTo>
                <a:cubicBezTo>
                  <a:pt x="1484313" y="462229"/>
                  <a:pt x="1484313" y="456584"/>
                  <a:pt x="1484313" y="450938"/>
                </a:cubicBezTo>
                <a:cubicBezTo>
                  <a:pt x="1484313" y="445293"/>
                  <a:pt x="1484313" y="439647"/>
                  <a:pt x="1484313" y="436824"/>
                </a:cubicBezTo>
                <a:cubicBezTo>
                  <a:pt x="1484313" y="436824"/>
                  <a:pt x="1484313" y="436824"/>
                  <a:pt x="1484313" y="434002"/>
                </a:cubicBezTo>
                <a:cubicBezTo>
                  <a:pt x="1484313" y="434002"/>
                  <a:pt x="1484313" y="434002"/>
                  <a:pt x="1487106" y="434002"/>
                </a:cubicBezTo>
                <a:cubicBezTo>
                  <a:pt x="1503864" y="422710"/>
                  <a:pt x="1529001" y="417065"/>
                  <a:pt x="1554138" y="417065"/>
                </a:cubicBezTo>
                <a:cubicBezTo>
                  <a:pt x="1554138" y="414242"/>
                  <a:pt x="1556931" y="388837"/>
                  <a:pt x="1556931" y="386014"/>
                </a:cubicBezTo>
                <a:cubicBezTo>
                  <a:pt x="1534587" y="380369"/>
                  <a:pt x="1512243" y="366255"/>
                  <a:pt x="1498278" y="352141"/>
                </a:cubicBezTo>
                <a:cubicBezTo>
                  <a:pt x="1498278" y="352141"/>
                  <a:pt x="1498278" y="352141"/>
                  <a:pt x="1495485" y="349318"/>
                </a:cubicBezTo>
                <a:cubicBezTo>
                  <a:pt x="1498278" y="340850"/>
                  <a:pt x="1501071" y="329559"/>
                  <a:pt x="1503864" y="321091"/>
                </a:cubicBezTo>
                <a:cubicBezTo>
                  <a:pt x="1503864" y="321091"/>
                  <a:pt x="1503864" y="321091"/>
                  <a:pt x="1503864" y="318268"/>
                </a:cubicBezTo>
                <a:cubicBezTo>
                  <a:pt x="1503864" y="318268"/>
                  <a:pt x="1503864" y="318268"/>
                  <a:pt x="1506657" y="318268"/>
                </a:cubicBezTo>
                <a:cubicBezTo>
                  <a:pt x="1526208" y="312622"/>
                  <a:pt x="1551345" y="312622"/>
                  <a:pt x="1576482" y="318268"/>
                </a:cubicBezTo>
                <a:cubicBezTo>
                  <a:pt x="1576482" y="315445"/>
                  <a:pt x="1584861" y="295686"/>
                  <a:pt x="1587654" y="292863"/>
                </a:cubicBezTo>
                <a:cubicBezTo>
                  <a:pt x="1565310" y="278749"/>
                  <a:pt x="1548552" y="261812"/>
                  <a:pt x="1537380" y="242053"/>
                </a:cubicBezTo>
                <a:cubicBezTo>
                  <a:pt x="1537380" y="242053"/>
                  <a:pt x="1537380" y="242053"/>
                  <a:pt x="1537380" y="239230"/>
                </a:cubicBezTo>
                <a:cubicBezTo>
                  <a:pt x="1540173" y="230762"/>
                  <a:pt x="1545759" y="219471"/>
                  <a:pt x="1551345" y="213825"/>
                </a:cubicBezTo>
                <a:cubicBezTo>
                  <a:pt x="1551345" y="213825"/>
                  <a:pt x="1551345" y="213825"/>
                  <a:pt x="1554138" y="213825"/>
                </a:cubicBezTo>
                <a:cubicBezTo>
                  <a:pt x="1576482" y="213825"/>
                  <a:pt x="1601619" y="219471"/>
                  <a:pt x="1621170" y="230762"/>
                </a:cubicBezTo>
                <a:cubicBezTo>
                  <a:pt x="1623963" y="227939"/>
                  <a:pt x="1637929" y="208180"/>
                  <a:pt x="1640722" y="208180"/>
                </a:cubicBezTo>
                <a:cubicBezTo>
                  <a:pt x="1623963" y="188420"/>
                  <a:pt x="1609998" y="165838"/>
                  <a:pt x="1604412" y="146079"/>
                </a:cubicBezTo>
                <a:cubicBezTo>
                  <a:pt x="1604412" y="146079"/>
                  <a:pt x="1604412" y="146079"/>
                  <a:pt x="1604412" y="143256"/>
                </a:cubicBezTo>
                <a:cubicBezTo>
                  <a:pt x="1609998" y="134787"/>
                  <a:pt x="1618377" y="126319"/>
                  <a:pt x="1626756" y="123496"/>
                </a:cubicBezTo>
                <a:cubicBezTo>
                  <a:pt x="1626756" y="123496"/>
                  <a:pt x="1626756" y="123496"/>
                  <a:pt x="1626756" y="120674"/>
                </a:cubicBezTo>
                <a:cubicBezTo>
                  <a:pt x="1626756" y="120674"/>
                  <a:pt x="1626756" y="120674"/>
                  <a:pt x="1629549" y="120674"/>
                </a:cubicBezTo>
                <a:cubicBezTo>
                  <a:pt x="1649101" y="126319"/>
                  <a:pt x="1671445" y="140433"/>
                  <a:pt x="1688203" y="157370"/>
                </a:cubicBezTo>
                <a:cubicBezTo>
                  <a:pt x="1690996" y="154547"/>
                  <a:pt x="1707754" y="143256"/>
                  <a:pt x="1710547" y="140433"/>
                </a:cubicBezTo>
                <a:cubicBezTo>
                  <a:pt x="1699375" y="117851"/>
                  <a:pt x="1693789" y="95269"/>
                  <a:pt x="1693789" y="72686"/>
                </a:cubicBezTo>
                <a:cubicBezTo>
                  <a:pt x="1693789" y="72686"/>
                  <a:pt x="1693789" y="69864"/>
                  <a:pt x="1693789" y="69864"/>
                </a:cubicBezTo>
                <a:cubicBezTo>
                  <a:pt x="1702168" y="64218"/>
                  <a:pt x="1710547" y="58573"/>
                  <a:pt x="1718926" y="52927"/>
                </a:cubicBezTo>
                <a:cubicBezTo>
                  <a:pt x="1718926" y="52927"/>
                  <a:pt x="1718926" y="52927"/>
                  <a:pt x="1721719" y="52927"/>
                </a:cubicBezTo>
                <a:cubicBezTo>
                  <a:pt x="1721719" y="52927"/>
                  <a:pt x="1721719" y="52927"/>
                  <a:pt x="1721719" y="55750"/>
                </a:cubicBezTo>
                <a:cubicBezTo>
                  <a:pt x="1741270" y="64218"/>
                  <a:pt x="1758028" y="83977"/>
                  <a:pt x="1771993" y="103737"/>
                </a:cubicBezTo>
                <a:cubicBezTo>
                  <a:pt x="1774786" y="103737"/>
                  <a:pt x="1797130" y="92446"/>
                  <a:pt x="1799923" y="92446"/>
                </a:cubicBezTo>
                <a:cubicBezTo>
                  <a:pt x="1797130" y="81155"/>
                  <a:pt x="1794337" y="69864"/>
                  <a:pt x="1794337" y="55750"/>
                </a:cubicBezTo>
                <a:cubicBezTo>
                  <a:pt x="1794337" y="44459"/>
                  <a:pt x="1797130" y="33168"/>
                  <a:pt x="1799923" y="21876"/>
                </a:cubicBezTo>
                <a:cubicBezTo>
                  <a:pt x="1799923" y="21876"/>
                  <a:pt x="1799923" y="21876"/>
                  <a:pt x="1799923" y="19054"/>
                </a:cubicBezTo>
                <a:cubicBezTo>
                  <a:pt x="1808302" y="16231"/>
                  <a:pt x="1819474" y="13408"/>
                  <a:pt x="1827853" y="13408"/>
                </a:cubicBezTo>
                <a:cubicBezTo>
                  <a:pt x="1827853" y="13408"/>
                  <a:pt x="1827853" y="13408"/>
                  <a:pt x="1830646" y="10585"/>
                </a:cubicBezTo>
                <a:cubicBezTo>
                  <a:pt x="1830646" y="10585"/>
                  <a:pt x="1830646" y="10585"/>
                  <a:pt x="1830646" y="13408"/>
                </a:cubicBezTo>
                <a:cubicBezTo>
                  <a:pt x="1847404" y="27522"/>
                  <a:pt x="1858576" y="50104"/>
                  <a:pt x="1866955" y="75509"/>
                </a:cubicBezTo>
                <a:cubicBezTo>
                  <a:pt x="1869748" y="72686"/>
                  <a:pt x="1892092" y="69864"/>
                  <a:pt x="1897678" y="69864"/>
                </a:cubicBezTo>
                <a:cubicBezTo>
                  <a:pt x="1897678" y="47281"/>
                  <a:pt x="1903264" y="21876"/>
                  <a:pt x="1914436" y="21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46B794E-5CDF-486C-BB16-FB17144FE6EB}"/>
              </a:ext>
            </a:extLst>
          </p:cNvPr>
          <p:cNvGrpSpPr/>
          <p:nvPr userDrawn="1"/>
        </p:nvGrpSpPr>
        <p:grpSpPr>
          <a:xfrm>
            <a:off x="6366050" y="6984916"/>
            <a:ext cx="4987750" cy="451900"/>
            <a:chOff x="91018" y="6984916"/>
            <a:chExt cx="4987750" cy="45190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149BFEB0-AA7C-4113-8CCE-423163CF04E0}"/>
                </a:ext>
              </a:extLst>
            </p:cNvPr>
            <p:cNvGrpSpPr/>
            <p:nvPr userDrawn="1"/>
          </p:nvGrpSpPr>
          <p:grpSpPr>
            <a:xfrm>
              <a:off x="1383401" y="6984916"/>
              <a:ext cx="3695367" cy="430863"/>
              <a:chOff x="1316510" y="6885708"/>
              <a:chExt cx="3695367" cy="430863"/>
            </a:xfrm>
          </p:grpSpPr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0CDA0D59-9C48-4EC6-A43D-6CD41A11367B}"/>
                  </a:ext>
                </a:extLst>
              </p:cNvPr>
              <p:cNvSpPr/>
              <p:nvPr userDrawn="1"/>
            </p:nvSpPr>
            <p:spPr>
              <a:xfrm>
                <a:off x="1316510" y="6885708"/>
                <a:ext cx="893202" cy="202251"/>
              </a:xfrm>
              <a:prstGeom prst="rect">
                <a:avLst/>
              </a:prstGeom>
              <a:solidFill>
                <a:srgbClr val="17458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t"/>
              <a:lstStyle/>
              <a:p>
                <a:pPr algn="ctr"/>
                <a:r>
                  <a:rPr lang="en-US" sz="700" dirty="0"/>
                  <a:t>Royal Blue</a:t>
                </a:r>
                <a:br>
                  <a:rPr lang="en-US" sz="700" dirty="0"/>
                </a:br>
                <a:r>
                  <a:rPr lang="en-US" sz="600" dirty="0"/>
                  <a:t>R23,G69,B143</a:t>
                </a:r>
                <a:endParaRPr lang="en-US" sz="700" dirty="0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9C8F43D5-A3A0-4CA4-A48D-C1DA97474E37}"/>
                  </a:ext>
                </a:extLst>
              </p:cNvPr>
              <p:cNvSpPr/>
              <p:nvPr userDrawn="1"/>
            </p:nvSpPr>
            <p:spPr>
              <a:xfrm>
                <a:off x="2250565" y="6885708"/>
                <a:ext cx="893202" cy="202251"/>
              </a:xfrm>
              <a:prstGeom prst="rect">
                <a:avLst/>
              </a:prstGeom>
              <a:solidFill>
                <a:srgbClr val="005DA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Azure</a:t>
                </a:r>
                <a:br>
                  <a:rPr lang="en-US" sz="600" dirty="0"/>
                </a:br>
                <a:r>
                  <a:rPr lang="en-US" sz="600" dirty="0">
                    <a:solidFill>
                      <a:schemeClr val="bg1"/>
                    </a:solidFill>
                  </a:rPr>
                  <a:t>R0,G93,B170</a:t>
                </a: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495E0B98-5E73-4197-9D7D-35EB6E0A37AB}"/>
                  </a:ext>
                </a:extLst>
              </p:cNvPr>
              <p:cNvSpPr/>
              <p:nvPr userDrawn="1"/>
            </p:nvSpPr>
            <p:spPr>
              <a:xfrm>
                <a:off x="3184620" y="6885708"/>
                <a:ext cx="893202" cy="202251"/>
              </a:xfrm>
              <a:prstGeom prst="rect">
                <a:avLst/>
              </a:prstGeom>
              <a:solidFill>
                <a:srgbClr val="01B4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</a:rPr>
                  <a:t>Sky Blue </a:t>
                </a:r>
                <a:br>
                  <a:rPr lang="en-US" sz="600" dirty="0">
                    <a:solidFill>
                      <a:schemeClr val="tx1"/>
                    </a:solidFill>
                  </a:rPr>
                </a:br>
                <a:r>
                  <a:rPr lang="en-US" sz="600" dirty="0">
                    <a:solidFill>
                      <a:schemeClr val="tx1"/>
                    </a:solidFill>
                  </a:rPr>
                  <a:t>R1,G180,B231</a:t>
                </a: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1E96884-F4F6-4F83-AC43-4C4B5EBB857B}"/>
                  </a:ext>
                </a:extLst>
              </p:cNvPr>
              <p:cNvSpPr/>
              <p:nvPr userDrawn="1"/>
            </p:nvSpPr>
            <p:spPr>
              <a:xfrm>
                <a:off x="3184620" y="7114320"/>
                <a:ext cx="893202" cy="202251"/>
              </a:xfrm>
              <a:prstGeom prst="rect">
                <a:avLst/>
              </a:prstGeom>
              <a:solidFill>
                <a:srgbClr val="8721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Violet</a:t>
                </a:r>
                <a:br>
                  <a:rPr lang="en-US" sz="600" dirty="0"/>
                </a:br>
                <a:r>
                  <a:rPr lang="en-US" sz="600" dirty="0"/>
                  <a:t>R135,G33,B117</a:t>
                </a: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6406774-A8FD-4739-AB55-039AF6BAFEC9}"/>
                  </a:ext>
                </a:extLst>
              </p:cNvPr>
              <p:cNvSpPr/>
              <p:nvPr userDrawn="1"/>
            </p:nvSpPr>
            <p:spPr>
              <a:xfrm>
                <a:off x="4118675" y="7114320"/>
                <a:ext cx="893202" cy="202251"/>
              </a:xfrm>
              <a:prstGeom prst="rect">
                <a:avLst/>
              </a:prstGeom>
              <a:solidFill>
                <a:srgbClr val="FF7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Orange</a:t>
                </a:r>
                <a:br>
                  <a:rPr lang="en-US" sz="600" dirty="0"/>
                </a:br>
                <a:r>
                  <a:rPr lang="en-US" sz="600" dirty="0"/>
                  <a:t>R255,G118,B0</a:t>
                </a: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63FE7641-CFBD-41B8-837F-866CB9A4B765}"/>
                  </a:ext>
                </a:extLst>
              </p:cNvPr>
              <p:cNvSpPr/>
              <p:nvPr userDrawn="1"/>
            </p:nvSpPr>
            <p:spPr>
              <a:xfrm>
                <a:off x="4118675" y="6885708"/>
                <a:ext cx="893202" cy="202251"/>
              </a:xfrm>
              <a:prstGeom prst="rect">
                <a:avLst/>
              </a:prstGeom>
              <a:solidFill>
                <a:srgbClr val="F7A81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</a:rPr>
                  <a:t>Gold</a:t>
                </a:r>
                <a:br>
                  <a:rPr lang="en-US" sz="600" dirty="0">
                    <a:solidFill>
                      <a:schemeClr val="tx1"/>
                    </a:solidFill>
                  </a:rPr>
                </a:br>
                <a:r>
                  <a:rPr lang="en-US" sz="600" dirty="0">
                    <a:solidFill>
                      <a:schemeClr val="tx1"/>
                    </a:solidFill>
                  </a:rPr>
                  <a:t>R247,G168,B27</a:t>
                </a: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60A0AD2B-06D2-4090-B486-69D0A0E3B851}"/>
                  </a:ext>
                </a:extLst>
              </p:cNvPr>
              <p:cNvSpPr/>
              <p:nvPr userDrawn="1"/>
            </p:nvSpPr>
            <p:spPr>
              <a:xfrm>
                <a:off x="1316510" y="7114320"/>
                <a:ext cx="893202" cy="202251"/>
              </a:xfrm>
              <a:prstGeom prst="rect">
                <a:avLst/>
              </a:prstGeom>
              <a:solidFill>
                <a:srgbClr val="D91B5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bg1"/>
                    </a:solidFill>
                  </a:rPr>
                  <a:t>Cranberry</a:t>
                </a:r>
                <a:br>
                  <a:rPr lang="en-US" sz="600" dirty="0">
                    <a:solidFill>
                      <a:schemeClr val="bg1"/>
                    </a:solidFill>
                  </a:rPr>
                </a:br>
                <a:r>
                  <a:rPr lang="en-US" sz="600" dirty="0">
                    <a:solidFill>
                      <a:schemeClr val="bg1"/>
                    </a:solidFill>
                  </a:rPr>
                  <a:t>R217,G27, B92</a:t>
                </a: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18274E96-7854-449E-87EB-5581B010092B}"/>
                  </a:ext>
                </a:extLst>
              </p:cNvPr>
              <p:cNvSpPr/>
              <p:nvPr userDrawn="1"/>
            </p:nvSpPr>
            <p:spPr>
              <a:xfrm>
                <a:off x="2250565" y="7114320"/>
                <a:ext cx="893202" cy="202251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Turquoise</a:t>
                </a:r>
                <a:br>
                  <a:rPr lang="en-US" sz="600" dirty="0"/>
                </a:br>
                <a:r>
                  <a:rPr lang="en-US" sz="600" dirty="0"/>
                  <a:t>R0,G153,B153</a:t>
                </a:r>
              </a:p>
            </p:txBody>
          </p:sp>
        </p:grp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560BAAB-A3C2-46BF-A7FA-BC05902CB8BC}"/>
                </a:ext>
              </a:extLst>
            </p:cNvPr>
            <p:cNvSpPr txBox="1"/>
            <p:nvPr userDrawn="1"/>
          </p:nvSpPr>
          <p:spPr>
            <a:xfrm>
              <a:off x="91018" y="6984916"/>
              <a:ext cx="1258357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algn="r"/>
              <a:r>
                <a:rPr lang="en-US" sz="800" b="1" dirty="0">
                  <a:solidFill>
                    <a:schemeClr val="tx1"/>
                  </a:solidFill>
                </a:rPr>
                <a:t>Rotary Leadership Colors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57B943F-E514-4244-B35D-4D3724D292D0}"/>
                </a:ext>
              </a:extLst>
            </p:cNvPr>
            <p:cNvSpPr txBox="1"/>
            <p:nvPr userDrawn="1"/>
          </p:nvSpPr>
          <p:spPr>
            <a:xfrm>
              <a:off x="462185" y="7221372"/>
              <a:ext cx="881652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>
              <a:defPPr>
                <a:defRPr lang="en-US"/>
              </a:defPPr>
              <a:lvl1pPr algn="r">
                <a:defRPr sz="800" b="1"/>
              </a:lvl1pPr>
            </a:lstStyle>
            <a:p>
              <a:pPr lvl="0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Secondary Colors</a:t>
              </a:r>
            </a:p>
          </p:txBody>
        </p:sp>
      </p:grpSp>
    </p:spTree>
    <p:custDataLst>
      <p:tags r:id="rId24"/>
    </p:custDataLst>
    <p:extLst>
      <p:ext uri="{BB962C8B-B14F-4D97-AF65-F5344CB8AC3E}">
        <p14:creationId xmlns:p14="http://schemas.microsoft.com/office/powerpoint/2010/main" val="10009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71" r:id="rId4"/>
    <p:sldLayoutId id="2147483666" r:id="rId5"/>
    <p:sldLayoutId id="2147483667" r:id="rId6"/>
    <p:sldLayoutId id="2147483655" r:id="rId7"/>
    <p:sldLayoutId id="2147483678" r:id="rId8"/>
    <p:sldLayoutId id="2147483650" r:id="rId9"/>
    <p:sldLayoutId id="2147483673" r:id="rId10"/>
    <p:sldLayoutId id="2147483659" r:id="rId11"/>
    <p:sldLayoutId id="2147483676" r:id="rId12"/>
    <p:sldLayoutId id="2147483652" r:id="rId13"/>
    <p:sldLayoutId id="2147483657" r:id="rId14"/>
    <p:sldLayoutId id="2147483672" r:id="rId15"/>
    <p:sldLayoutId id="2147483679" r:id="rId16"/>
    <p:sldLayoutId id="2147483656" r:id="rId17"/>
    <p:sldLayoutId id="2147483674" r:id="rId18"/>
    <p:sldLayoutId id="2147483658" r:id="rId19"/>
    <p:sldLayoutId id="2147483661" r:id="rId20"/>
    <p:sldLayoutId id="2147483675" r:id="rId21"/>
    <p:sldLayoutId id="2147483677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3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y.rotary.org/en/learning-reference/learn-role/president" TargetMode="Externa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16F3585-F07D-4440-9AF3-4237E674AA1E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71F5F51-E941-8C40-9192-FD83E46A1611}"/>
              </a:ext>
            </a:extLst>
          </p:cNvPr>
          <p:cNvSpPr/>
          <p:nvPr/>
        </p:nvSpPr>
        <p:spPr>
          <a:xfrm>
            <a:off x="0" y="3339029"/>
            <a:ext cx="12192000" cy="2176117"/>
          </a:xfrm>
          <a:prstGeom prst="rect">
            <a:avLst/>
          </a:prstGeom>
          <a:solidFill>
            <a:srgbClr val="02B3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1B4E7"/>
              </a:highligh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59524"/>
            <a:ext cx="2609627" cy="26199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6EE50F4-4526-3043-AE6C-43D5B666C4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913" y="5860867"/>
            <a:ext cx="1883771" cy="716364"/>
          </a:xfrm>
          <a:prstGeom prst="rect">
            <a:avLst/>
          </a:prstGeom>
        </p:spPr>
      </p:pic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F58B4202-5033-8847-9549-FD12033863D4}"/>
              </a:ext>
            </a:extLst>
          </p:cNvPr>
          <p:cNvSpPr txBox="1">
            <a:spLocks/>
          </p:cNvSpPr>
          <p:nvPr/>
        </p:nvSpPr>
        <p:spPr>
          <a:xfrm>
            <a:off x="101823" y="6960359"/>
            <a:ext cx="5329985" cy="987620"/>
          </a:xfrm>
          <a:prstGeom prst="rect">
            <a:avLst/>
          </a:prstGeom>
          <a:noFill/>
          <a:ln w="44450">
            <a:noFill/>
          </a:ln>
        </p:spPr>
        <p:txBody>
          <a:bodyPr vert="horz" lIns="91440" tIns="0" rIns="9144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3600" b="1" dirty="0">
                <a:solidFill>
                  <a:srgbClr val="DA1A5A"/>
                </a:solidFill>
              </a:rPr>
              <a:t>Title Page Option</a:t>
            </a:r>
            <a:endParaRPr lang="en-US" sz="3600" b="1" dirty="0">
              <a:solidFill>
                <a:srgbClr val="DA1A5A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1" name="Subtitle 3">
            <a:extLst>
              <a:ext uri="{FF2B5EF4-FFF2-40B4-BE49-F238E27FC236}">
                <a16:creationId xmlns:a16="http://schemas.microsoft.com/office/drawing/2014/main" id="{568A6A20-78A7-024E-A441-EEAEDC7E8666}"/>
              </a:ext>
            </a:extLst>
          </p:cNvPr>
          <p:cNvSpPr txBox="1">
            <a:spLocks/>
          </p:cNvSpPr>
          <p:nvPr/>
        </p:nvSpPr>
        <p:spPr>
          <a:xfrm>
            <a:off x="0" y="3807029"/>
            <a:ext cx="12192000" cy="8219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PRESIDENTENS OPPGAVER</a:t>
            </a:r>
          </a:p>
        </p:txBody>
      </p:sp>
      <p:sp>
        <p:nvSpPr>
          <p:cNvPr id="13" name="Subtitle 14">
            <a:extLst>
              <a:ext uri="{FF2B5EF4-FFF2-40B4-BE49-F238E27FC236}">
                <a16:creationId xmlns:a16="http://schemas.microsoft.com/office/drawing/2014/main" id="{002C0903-D219-114B-950B-117984639F4E}"/>
              </a:ext>
            </a:extLst>
          </p:cNvPr>
          <p:cNvSpPr txBox="1">
            <a:spLocks/>
          </p:cNvSpPr>
          <p:nvPr/>
        </p:nvSpPr>
        <p:spPr>
          <a:xfrm>
            <a:off x="0" y="4588900"/>
            <a:ext cx="12192000" cy="46566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>
                <a:solidFill>
                  <a:srgbClr val="005DAA"/>
                </a:solidFill>
              </a:rPr>
              <a:t>Pre PETS </a:t>
            </a:r>
            <a:r>
              <a:rPr lang="en-US" sz="3200" b="1" dirty="0" err="1">
                <a:solidFill>
                  <a:srgbClr val="005DAA"/>
                </a:solidFill>
              </a:rPr>
              <a:t>høsten</a:t>
            </a:r>
            <a:r>
              <a:rPr lang="en-US" sz="3200" b="1" dirty="0">
                <a:solidFill>
                  <a:srgbClr val="005DAA"/>
                </a:solidFill>
              </a:rPr>
              <a:t> 2020</a:t>
            </a: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C71EDC62-4050-4564-A6F7-4B4CECB0E53A}"/>
              </a:ext>
            </a:extLst>
          </p:cNvPr>
          <p:cNvSpPr txBox="1"/>
          <p:nvPr/>
        </p:nvSpPr>
        <p:spPr>
          <a:xfrm>
            <a:off x="9422167" y="5196993"/>
            <a:ext cx="2769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AG Dagfinn Holstad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54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012A7FE-B813-417F-82EB-47E99B1C3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Presidentens</a:t>
            </a:r>
            <a:r>
              <a:rPr lang="en-US" dirty="0"/>
              <a:t> </a:t>
            </a:r>
            <a:r>
              <a:rPr lang="en-US" dirty="0" err="1"/>
              <a:t>oppgaver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8821F9-EB00-4EC1-8365-5ED48A438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4400" b="1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nb-NO" sz="4800" b="1" dirty="0">
                <a:latin typeface="Calibri" panose="020F0502020204030204" pitchFamily="34" charset="0"/>
                <a:cs typeface="Calibri" panose="020F0502020204030204" pitchFamily="34" charset="0"/>
              </a:rPr>
              <a:t>faser</a:t>
            </a:r>
            <a:r>
              <a:rPr lang="nb-NO" sz="44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lvl="1"/>
            <a:r>
              <a:rPr lang="nb-NO" sz="4000" dirty="0">
                <a:latin typeface="Calibri" panose="020F0502020204030204" pitchFamily="34" charset="0"/>
                <a:cs typeface="Calibri" panose="020F0502020204030204" pitchFamily="34" charset="0"/>
              </a:rPr>
              <a:t>Som innkommende president</a:t>
            </a:r>
            <a:br>
              <a:rPr lang="nb-NO" sz="4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b-NO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Som</a:t>
            </a:r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 president</a:t>
            </a: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E98092F-F4A0-4875-B8C3-C4F2C02BF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26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8E831EF-037F-4E56-88F6-D9745941D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Presidentens</a:t>
            </a:r>
            <a:r>
              <a:rPr lang="en-US" dirty="0"/>
              <a:t> </a:t>
            </a:r>
            <a:r>
              <a:rPr lang="en-US" dirty="0" err="1"/>
              <a:t>oppgaver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8DE9608-38AB-4236-8600-ED17272C6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655612"/>
            <a:ext cx="11506199" cy="4808250"/>
          </a:xfrm>
        </p:spPr>
        <p:txBody>
          <a:bodyPr/>
          <a:lstStyle/>
          <a:p>
            <a:r>
              <a:rPr lang="nb-NO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Som innkommende president</a:t>
            </a:r>
            <a:br>
              <a:rPr lang="nb-NO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b-NO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Planlegge ditt år</a:t>
            </a:r>
          </a:p>
          <a:p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Sett dine mål (bruk Rotary Club Central) </a:t>
            </a: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– og viderefør klubbenes langsiktige mål</a:t>
            </a:r>
          </a:p>
          <a:p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Finn </a:t>
            </a:r>
            <a:r>
              <a:rPr lang="nb-NO" dirty="0" err="1">
                <a:latin typeface="Calibri" panose="020F0502020204030204" pitchFamily="34" charset="0"/>
                <a:cs typeface="Calibri" panose="020F0502020204030204" pitchFamily="34" charset="0"/>
              </a:rPr>
              <a:t>komitèledere</a:t>
            </a:r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 – og aktiviser de</a:t>
            </a:r>
          </a:p>
          <a:p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Legg inn klubbens roller i medlemssystemet</a:t>
            </a:r>
          </a:p>
          <a:p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Legg inn klubbens mål i RCC</a:t>
            </a:r>
          </a:p>
          <a:p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Delta på </a:t>
            </a:r>
            <a:r>
              <a:rPr lang="nb-NO" dirty="0" err="1">
                <a:latin typeface="Calibri" panose="020F0502020204030204" pitchFamily="34" charset="0"/>
                <a:cs typeface="Calibri" panose="020F0502020204030204" pitchFamily="34" charset="0"/>
              </a:rPr>
              <a:t>PrePETS</a:t>
            </a:r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nb-NO" sz="3200" b="1" dirty="0">
                <a:latin typeface="Calibri" panose="020F0502020204030204" pitchFamily="34" charset="0"/>
                <a:cs typeface="Calibri" panose="020F0502020204030204" pitchFamily="34" charset="0"/>
              </a:rPr>
              <a:t>√</a:t>
            </a:r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) og PETS</a:t>
            </a:r>
            <a:b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b-NO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Legg lista så lavt av du får et godt år – du skal </a:t>
            </a:r>
            <a:r>
              <a:rPr lang="nb-NO" u="sng" dirty="0">
                <a:latin typeface="Calibri" panose="020F0502020204030204" pitchFamily="34" charset="0"/>
                <a:cs typeface="Calibri" panose="020F0502020204030204" pitchFamily="34" charset="0"/>
              </a:rPr>
              <a:t>lede</a:t>
            </a:r>
            <a:r>
              <a:rPr lang="nb-NO" dirty="0">
                <a:latin typeface="Calibri" panose="020F0502020204030204" pitchFamily="34" charset="0"/>
                <a:cs typeface="Calibri" panose="020F0502020204030204" pitchFamily="34" charset="0"/>
              </a:rPr>
              <a:t> klubben</a:t>
            </a:r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43C86A46-A315-429F-9E48-793050D77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909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2381ABC-8821-4985-883C-CC7B9BF4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Presidentens</a:t>
            </a:r>
            <a:r>
              <a:rPr lang="en-US" dirty="0"/>
              <a:t> </a:t>
            </a:r>
            <a:r>
              <a:rPr lang="en-US" dirty="0" err="1"/>
              <a:t>oppgaver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80356D1-8491-4D3F-A23B-9317F31E5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 klubbpresident</a:t>
            </a:r>
            <a:r>
              <a:rPr lang="nb-NO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nb-NO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 du ansvar for å lede og inspirere klubben</a:t>
            </a:r>
            <a:br>
              <a:rPr lang="nb-NO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nb-NO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2AAC32-E238-451F-B233-87299E49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4D4C1FBF-49CF-4CFF-B503-6FF61D7A11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773" y="115570"/>
            <a:ext cx="1344227" cy="134956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6667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118F9B6-8B03-430A-AE76-6B663BAA2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Presidentens</a:t>
            </a:r>
            <a:r>
              <a:rPr lang="en-US" dirty="0"/>
              <a:t> </a:t>
            </a:r>
            <a:r>
              <a:rPr lang="en-US" dirty="0" err="1"/>
              <a:t>oppgaver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D5DB4DD-5801-4234-AA42-C3A3A180D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>
              <a:spcBef>
                <a:spcPts val="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nb-NO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Lede alle klubbmøter</a:t>
            </a:r>
            <a:endParaRPr lang="nb-NO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nb-NO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Sørge for å avholde styremøter regelmessig og sette opp møteplan</a:t>
            </a:r>
            <a:endParaRPr lang="nb-NO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nb-NO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Utarbeide budsjett, ha kontroll over økonomien og sørge for årlig revisjon</a:t>
            </a:r>
            <a:endParaRPr lang="nb-NO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nb-NO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Legge inn timer / bidrag på klubbens prosjekter i RCC</a:t>
            </a:r>
            <a:endParaRPr lang="nb-NO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nb-NO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Holde klubbsamråd (Club Assembly) ved behov, minst 2 ganger i løpet av året</a:t>
            </a:r>
            <a:endParaRPr lang="nb-NO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nb-NO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Sørge for at alle medlemmer har oppgaver og føler at de er til nytte</a:t>
            </a:r>
            <a:endParaRPr lang="nb-NO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nb-NO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Formidle informasjon fra </a:t>
            </a:r>
            <a:r>
              <a:rPr lang="nb-NO" sz="18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distriktsguvernøren</a:t>
            </a:r>
            <a:r>
              <a:rPr lang="nb-NO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og Rotary International (RI)</a:t>
            </a:r>
            <a:endParaRPr lang="nb-NO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nb-NO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Holde kontakt med </a:t>
            </a:r>
            <a:r>
              <a:rPr lang="nb-NO" sz="18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distriktsguvernøren</a:t>
            </a:r>
            <a:r>
              <a:rPr lang="nb-NO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assisterende guvernør og distriktsorganisasjonen</a:t>
            </a:r>
            <a:endParaRPr lang="nb-NO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nb-NO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Holde fokus på og informere om RI presidentens motto og satsingsområder</a:t>
            </a:r>
            <a:endParaRPr lang="nb-NO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nb-NO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Tilrettelegge for guvernørbesøket</a:t>
            </a:r>
            <a:endParaRPr lang="nb-NO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nb-NO" sz="1800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Delta på Distriktskonferansen i Langesund første helga i september.</a:t>
            </a:r>
            <a:endParaRPr lang="nb-NO" sz="1800" dirty="0">
              <a:solidFill>
                <a:srgbClr val="00206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nb-NO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Delta på presidentsamlinger til distriktet og </a:t>
            </a:r>
            <a:r>
              <a:rPr lang="nb-NO" sz="18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AG’ene</a:t>
            </a:r>
            <a:endParaRPr lang="nb-NO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nb-NO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Løpende å informere sin etterfølger i klubben</a:t>
            </a:r>
            <a:endParaRPr lang="nb-NO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71E623C-AC54-4CB7-8670-133A82E1F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039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B7692D-3E07-44EC-9BA3-8DB29DA29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Presidentens</a:t>
            </a:r>
            <a:r>
              <a:rPr lang="en-US" dirty="0"/>
              <a:t> </a:t>
            </a:r>
            <a:r>
              <a:rPr lang="en-US" dirty="0" err="1"/>
              <a:t>oppgaver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DD601B1-DD96-45A0-9522-343508244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TIPS</a:t>
            </a:r>
            <a:br>
              <a:rPr lang="nb-NO" dirty="0"/>
            </a:br>
            <a:endParaRPr lang="nb-NO" dirty="0"/>
          </a:p>
          <a:p>
            <a:r>
              <a:rPr lang="nb-NO" dirty="0"/>
              <a:t>Bruk tiden som innkommende godt</a:t>
            </a:r>
          </a:p>
          <a:p>
            <a:pPr lvl="1"/>
            <a:r>
              <a:rPr lang="nb-NO" dirty="0"/>
              <a:t>Du er her, og du må være med på PETS i mars</a:t>
            </a:r>
            <a:br>
              <a:rPr lang="nb-NO" dirty="0"/>
            </a:br>
            <a:endParaRPr lang="nb-NO" dirty="0"/>
          </a:p>
          <a:p>
            <a:pPr lvl="1"/>
            <a:r>
              <a:rPr lang="nb-NO" dirty="0"/>
              <a:t>Samarbeid med president og engasjer deg – spør og lær av sittende </a:t>
            </a:r>
            <a:r>
              <a:rPr lang="nb-NO" dirty="0" err="1"/>
              <a:t>preseident</a:t>
            </a:r>
            <a:br>
              <a:rPr lang="nb-NO" dirty="0"/>
            </a:br>
            <a:endParaRPr lang="nb-NO" dirty="0"/>
          </a:p>
          <a:p>
            <a:r>
              <a:rPr lang="nb-NO" dirty="0"/>
              <a:t>Tips side</a:t>
            </a:r>
            <a:br>
              <a:rPr lang="nb-NO" dirty="0"/>
            </a:br>
            <a:r>
              <a:rPr lang="nb-NO" dirty="0">
                <a:hlinkClick r:id="rId2"/>
              </a:rPr>
              <a:t>https://my.rotary.org/en/learning-reference/learn-role/president</a:t>
            </a:r>
            <a:r>
              <a:rPr lang="nb-NO" dirty="0"/>
              <a:t> </a:t>
            </a:r>
            <a:br>
              <a:rPr lang="nb-NO" dirty="0"/>
            </a:b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E32DE07-ED32-47E9-91B2-C3201DF0F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863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8500EC-6F5A-4BDB-8F67-476C40019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Presidentens</a:t>
            </a:r>
            <a:r>
              <a:rPr lang="en-US" dirty="0"/>
              <a:t> </a:t>
            </a:r>
            <a:r>
              <a:rPr lang="en-US" dirty="0" err="1"/>
              <a:t>oppgaver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8C56C74-6C8D-4D21-8785-AF5E70006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b-NO" sz="20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Minimumskrav til klubbene</a:t>
            </a:r>
            <a:endParaRPr lang="nb-NO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nb-NO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Betale medlemskontingenten til Rotary International</a:t>
            </a:r>
            <a:endParaRPr lang="nb-NO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nb-NO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Gjennomføre prosjekter lokalt og/eller internasjonalt</a:t>
            </a:r>
            <a:endParaRPr lang="nb-NO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2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nb-NO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Ta imot besøk av distriktsguvernør, assisterende guvernør og eventuelt andre representanter for RI</a:t>
            </a:r>
            <a:br>
              <a:rPr lang="nb-NO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</a:br>
            <a:br>
              <a:rPr lang="nb-NO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</a:br>
            <a:br>
              <a:rPr lang="nb-NO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</a:br>
            <a:endParaRPr lang="nb-NO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200"/>
              </a:spcBef>
              <a:spcAft>
                <a:spcPts val="600"/>
              </a:spcAft>
              <a:buNone/>
            </a:pPr>
            <a:r>
              <a:rPr lang="nb-NO" b="1" dirty="0">
                <a:solidFill>
                  <a:srgbClr val="548DD4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OPPGAVER OG GJØREMÅL BØR DELEGERES,</a:t>
            </a:r>
            <a:endParaRPr lang="nb-NO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ctr">
              <a:spcBef>
                <a:spcPts val="200"/>
              </a:spcBef>
              <a:spcAft>
                <a:spcPts val="600"/>
              </a:spcAft>
            </a:pPr>
            <a:r>
              <a:rPr lang="nb-NO" b="1" dirty="0">
                <a:solidFill>
                  <a:srgbClr val="548DD4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MEN </a:t>
            </a:r>
            <a:r>
              <a:rPr lang="nb-NO" b="1" u="sng" dirty="0">
                <a:solidFill>
                  <a:srgbClr val="548DD4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ANSVARET</a:t>
            </a:r>
            <a:r>
              <a:rPr lang="nb-NO" b="1" dirty="0">
                <a:solidFill>
                  <a:srgbClr val="548DD4"/>
                </a:solidFill>
                <a:effectLst/>
                <a:latin typeface="Georgia" panose="02040502050405020303" pitchFamily="18" charset="0"/>
                <a:ea typeface="MS Mincho" panose="02020609040205080304" pitchFamily="49" charset="-128"/>
                <a:cs typeface="Arial" panose="020B0604020202020204" pitchFamily="34" charset="0"/>
              </a:rPr>
              <a:t> ER PRESIDENTENS GJENNOM HELE ÅRET!</a:t>
            </a:r>
            <a:endParaRPr lang="nb-NO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491914F-A956-4B18-AAC7-AC2203C89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0923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38"/>
  <p:tag name="ARTICULATE_SLIDE_THUMBNAIL_REFRESH" val="1"/>
  <p:tag name="ARTICULATE_DESIGN_ID_OFFICE THEME" val="Zww6o0dV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Rotary Basic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7458F"/>
      </a:accent1>
      <a:accent2>
        <a:srgbClr val="872175"/>
      </a:accent2>
      <a:accent3>
        <a:srgbClr val="F7A81B"/>
      </a:accent3>
      <a:accent4>
        <a:srgbClr val="FF7600"/>
      </a:accent4>
      <a:accent5>
        <a:srgbClr val="C6BCD0"/>
      </a:accent5>
      <a:accent6>
        <a:srgbClr val="C9DEE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8964</TotalTime>
  <Words>338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</vt:lpstr>
      <vt:lpstr>Georgia</vt:lpstr>
      <vt:lpstr>Symbol</vt:lpstr>
      <vt:lpstr>Office Theme</vt:lpstr>
      <vt:lpstr>PowerPoint-presentasjon</vt:lpstr>
      <vt:lpstr>Presidentens oppgaver</vt:lpstr>
      <vt:lpstr>Presidentens oppgaver</vt:lpstr>
      <vt:lpstr>Presidentens oppgaver</vt:lpstr>
      <vt:lpstr>Presidentens oppgaver</vt:lpstr>
      <vt:lpstr>Presidentens oppgaver</vt:lpstr>
      <vt:lpstr>Presidentens oppgaver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FK B</dc:creator>
  <cp:lastModifiedBy>Dagfinn Holstad</cp:lastModifiedBy>
  <cp:revision>164</cp:revision>
  <cp:lastPrinted>2019-12-04T20:41:25Z</cp:lastPrinted>
  <dcterms:created xsi:type="dcterms:W3CDTF">2019-11-18T03:22:22Z</dcterms:created>
  <dcterms:modified xsi:type="dcterms:W3CDTF">2020-10-26T09:42:24Z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1E96FB25-8539-4CD8-9073-88C994302880</vt:lpwstr>
  </property>
  <property fmtid="{D5CDD505-2E9C-101B-9397-08002B2CF9AE}" pid="3" name="ArticulatePath">
    <vt:lpwstr>RI InHouse Staff Presentation_20200117-007_QC1_EN</vt:lpwstr>
  </property>
</Properties>
</file>