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74" r:id="rId3"/>
    <p:sldId id="268" r:id="rId4"/>
    <p:sldId id="269" r:id="rId5"/>
    <p:sldId id="271" r:id="rId6"/>
    <p:sldId id="272" r:id="rId7"/>
    <p:sldId id="273" r:id="rId8"/>
    <p:sldId id="27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2913" autoAdjust="0"/>
  </p:normalViewPr>
  <p:slideViewPr>
    <p:cSldViewPr snapToGrid="0">
      <p:cViewPr varScale="1">
        <p:scale>
          <a:sx n="88" d="100"/>
          <a:sy n="88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ssel Berit Hoell" userId="548fd1bd74982688" providerId="LiveId" clId="{4F85EB4E-88F3-4F98-99EE-2A36DECF6B29}"/>
    <pc:docChg chg="modSld">
      <pc:chgData name="Sissel Berit Hoell" userId="548fd1bd74982688" providerId="LiveId" clId="{4F85EB4E-88F3-4F98-99EE-2A36DECF6B29}" dt="2021-05-10T13:30:58.089" v="0" actId="6549"/>
      <pc:docMkLst>
        <pc:docMk/>
      </pc:docMkLst>
      <pc:sldChg chg="modNotesTx">
        <pc:chgData name="Sissel Berit Hoell" userId="548fd1bd74982688" providerId="LiveId" clId="{4F85EB4E-88F3-4F98-99EE-2A36DECF6B29}" dt="2021-05-10T13:30:58.089" v="0" actId="6549"/>
        <pc:sldMkLst>
          <pc:docMk/>
          <pc:sldMk cId="953411860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578EB-94BA-4E51-8176-4D200FCCFAE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0E983-1129-46E0-8803-D74DF03F1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272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0E983-1129-46E0-8803-D74DF03F199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918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25083-E93E-4A0B-BF2E-3C7219589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EB453-3665-41F3-99B3-390E48AA35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546DD-2B9E-4CD9-92A5-4BFF88B4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46E5A-D2BB-40E3-9D5C-D128B315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C23B-459F-4A22-B467-A6C7BF55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506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3705F-97FC-48CC-AF06-C3354A902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79B57-600F-4104-AF75-1565BA0E1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B5334-C99F-4A49-B7D9-B5734504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29E0B-9F99-4A48-BE91-67F253D0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F456D-E0CA-4B8D-9CC7-26827C940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341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99326-8370-4763-8BBE-4FF2E3680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1ECFF-DD55-4535-ABED-0C8839E74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D794-4AC4-4718-9897-D2CDE034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EEE0E-E8BF-4DDE-B71D-0A307DDA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A91B6-A0E1-44C4-ACB9-D2DD92A3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795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D1D9-F62B-49AE-9BEB-6E82A550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E4B6C-96C0-4192-96BC-CB0E467FF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EDE0E-8D1C-40F6-866F-9E5E2194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3CDE4-327B-4832-9724-6351E94FA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493FE-64A9-4AA7-A21B-ADF016D5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348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4D3BE-736F-4B67-8CBF-95001D24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3AC53-4197-4410-A532-30979686A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9AFAB-4D35-4EFC-932A-8A99EB75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30FC3-5F23-458F-86A2-B4701D4A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323F2-6BDF-43E9-95ED-4FB518B1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655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9C9B-EE8D-4DEB-9358-A0F15199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969A8-C831-4042-A69C-F828B397E9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981D9-2235-4810-A7AB-940AF860E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140D7-709F-41D6-8820-F6D4C5EF9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964E0-3F98-4561-A461-C8503B957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67B08-6E9D-42BA-AA94-920C3F76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954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678F-18F3-409B-90D4-D200800AA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7D332-0F9C-4312-90A4-733A24E06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3177F-D6DE-416C-B69B-28E1308E7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5A63F-B143-4145-9F9D-30E234817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8D0F08-D7AA-42CC-953D-AA6B75754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91CBE-F332-439B-9F39-822849EAD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2D7D65-615D-4CF4-BF1E-8A37099B4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8E7CD-A775-4DD9-8F72-9AF0D45A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500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F0D3-13EC-48A4-AE9E-6C795E23B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BD86C-5CB0-4ABB-AA0F-FDEEDAB03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66141-5EDA-4482-B721-A911915B6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B630F0-43F0-467C-88E9-EC1B38DA1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906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4DDEF8-6799-4CB7-952C-7ECDEB00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EE757-3C00-409B-A983-C5F39C573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94E42-DFC1-4DEE-9D40-4986EAFC0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939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C085C-88A1-4E52-899C-16DBB4D8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9DBD6-D034-477C-B1B0-FB1D1E7C5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A008D-0868-4A53-92D5-C19B81036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DCEDF-3B0D-49B7-B6B3-034EFCC4C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CEDA3-2924-412A-9A6C-2CD418D8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4428A-2EF5-40FD-AD66-62CCCE64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698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3912-C53F-48B1-AB2A-1136C77C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FAB72-8B9A-4A06-8C66-5E29B5B3A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AB2306-65AC-4A6D-8411-015356263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4D89C-1A3B-48D9-BB86-E036C8D84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41B1-77B3-4B22-8DF5-B667AFEE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564F1-E9E1-4A77-987E-988BE916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900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B98DB5-6D22-4772-B4E4-A11E8D34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95BC4-AEBB-48D4-B962-59D631ED9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1A960-5313-4812-B7F0-550A90035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E9F2E-E13F-41BE-B6BB-78A3445337F7}" type="datetimeFigureOut">
              <a:rPr lang="nb-NO" smtClean="0"/>
              <a:t>10.05.2021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1ECC5-D419-4639-9B3E-836620CFB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87C2B-AC92-43C1-8545-1D35C5BD1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FF91C-186F-47EE-91DD-94B8CFD091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100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">
            <a:extLst>
              <a:ext uri="{FF2B5EF4-FFF2-40B4-BE49-F238E27FC236}">
                <a16:creationId xmlns:a16="http://schemas.microsoft.com/office/drawing/2014/main" id="{FF002388-07F3-41CE-B849-637A42D9A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14536" y="4499871"/>
            <a:ext cx="5648325" cy="2124075"/>
          </a:xfrm>
          <a:prstGeom prst="rect">
            <a:avLst/>
          </a:prstGeom>
        </p:spPr>
      </p:pic>
      <p:sp>
        <p:nvSpPr>
          <p:cNvPr id="7" name="AutoShape 2">
            <a:extLst>
              <a:ext uri="{FF2B5EF4-FFF2-40B4-BE49-F238E27FC236}">
                <a16:creationId xmlns:a16="http://schemas.microsoft.com/office/drawing/2014/main" id="{9424C530-DACD-45BA-A998-78D556AB6DCB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4314228"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28A308-D3A9-4AE7-B43C-B85D70C517FD}"/>
              </a:ext>
            </a:extLst>
          </p:cNvPr>
          <p:cNvSpPr/>
          <p:nvPr/>
        </p:nvSpPr>
        <p:spPr>
          <a:xfrm>
            <a:off x="0" y="2358130"/>
            <a:ext cx="12192000" cy="1960652"/>
          </a:xfrm>
          <a:prstGeom prst="rect">
            <a:avLst/>
          </a:prstGeom>
          <a:solidFill>
            <a:srgbClr val="005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F50F631-6260-40ED-9F6D-35DBA25DDA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657600" cy="3657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21CF02-4AF0-4596-A8FC-6FE4CDC0B1AC}"/>
              </a:ext>
            </a:extLst>
          </p:cNvPr>
          <p:cNvSpPr txBox="1"/>
          <p:nvPr/>
        </p:nvSpPr>
        <p:spPr>
          <a:xfrm>
            <a:off x="3822087" y="2433988"/>
            <a:ext cx="82054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bg1"/>
                </a:solidFill>
              </a:rPr>
              <a:t>Guvernørbesøk 2021-2022</a:t>
            </a:r>
          </a:p>
          <a:p>
            <a:endParaRPr lang="nb-NO" sz="4000" dirty="0">
              <a:solidFill>
                <a:schemeClr val="bg1"/>
              </a:solidFill>
            </a:endParaRPr>
          </a:p>
          <a:p>
            <a:r>
              <a:rPr lang="nb-NO" sz="4000" dirty="0">
                <a:solidFill>
                  <a:schemeClr val="bg1"/>
                </a:solidFill>
              </a:rPr>
              <a:t>PETS   Distrikt 2290, 8. og 11. mai 2021</a:t>
            </a:r>
          </a:p>
          <a:p>
            <a:endParaRPr lang="nb-NO" sz="4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9873E2-13DE-4F74-A179-5F152A1FC1A8}"/>
              </a:ext>
            </a:extLst>
          </p:cNvPr>
          <p:cNvSpPr txBox="1"/>
          <p:nvPr/>
        </p:nvSpPr>
        <p:spPr>
          <a:xfrm>
            <a:off x="0" y="6057781"/>
            <a:ext cx="31511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300" b="1" dirty="0">
                <a:solidFill>
                  <a:srgbClr val="004386"/>
                </a:solidFill>
              </a:rPr>
              <a:t>PETS 8. og 11.05.2021 </a:t>
            </a:r>
          </a:p>
          <a:p>
            <a:r>
              <a:rPr lang="nb-NO" sz="2300" b="1" dirty="0">
                <a:solidFill>
                  <a:srgbClr val="004386"/>
                </a:solidFill>
              </a:rPr>
              <a:t>DGE SISSEL BERIT HOELL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0D1E4C-1CA6-404E-9F65-8A08D6CC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892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CA9350B0-8A44-4CD9-AE9C-79167C5DB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61987" y="5608272"/>
            <a:ext cx="2700874" cy="1015674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D1ED0AF-F942-4E2D-9EBC-4075737DBF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1083211"/>
            <a:ext cx="2869811" cy="28698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73DD9C0-0EFA-4A57-BE7A-185080D62367}"/>
              </a:ext>
            </a:extLst>
          </p:cNvPr>
          <p:cNvSpPr/>
          <p:nvPr/>
        </p:nvSpPr>
        <p:spPr>
          <a:xfrm>
            <a:off x="0" y="365759"/>
            <a:ext cx="12192000" cy="717453"/>
          </a:xfrm>
          <a:prstGeom prst="rect">
            <a:avLst/>
          </a:prstGeom>
          <a:solidFill>
            <a:srgbClr val="005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5000" dirty="0"/>
              <a:t>Guvernørbesøk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55F6F-96CB-4DE3-8A47-15E8A54D9666}"/>
              </a:ext>
            </a:extLst>
          </p:cNvPr>
          <p:cNvSpPr txBox="1"/>
          <p:nvPr/>
        </p:nvSpPr>
        <p:spPr>
          <a:xfrm>
            <a:off x="0" y="6396335"/>
            <a:ext cx="31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4386"/>
                </a:solidFill>
              </a:rPr>
              <a:t>PETS 8. og 11.05.2021 </a:t>
            </a:r>
          </a:p>
          <a:p>
            <a:r>
              <a:rPr lang="nb-NO" sz="1200" b="1" dirty="0">
                <a:solidFill>
                  <a:srgbClr val="004386"/>
                </a:solidFill>
              </a:rPr>
              <a:t>DGE SISSEL BERIT HOELL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E5EAF4-4FAB-4FD0-B44A-38E99444B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2</a:t>
            </a:fld>
            <a:endParaRPr lang="nb-NO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2121CE-0D8F-4667-80EF-148E582882EC}"/>
              </a:ext>
            </a:extLst>
          </p:cNvPr>
          <p:cNvSpPr txBox="1"/>
          <p:nvPr/>
        </p:nvSpPr>
        <p:spPr>
          <a:xfrm>
            <a:off x="2792830" y="1083210"/>
            <a:ext cx="9272987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uvernøren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besøker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hvert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år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alle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klubbene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enten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enkeltvis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eller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områdevis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Besøket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består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 et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møte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med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styret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møte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med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medlemmene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klubben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>
              <a:solidFill>
                <a:srgbClr val="313537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Guvernøren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skal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rgbClr val="313537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bli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kjent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med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klubbene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motivere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inspirere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medlemmene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informere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hva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distriktet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bistå</a:t>
            </a:r>
            <a:r>
              <a:rPr lang="en-US" sz="2000" dirty="0">
                <a:solidFill>
                  <a:srgbClr val="31353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med</a:t>
            </a:r>
          </a:p>
          <a:p>
            <a:endParaRPr lang="en-US" sz="2000" dirty="0">
              <a:solidFill>
                <a:srgbClr val="313537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Assisterende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guvernører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(AG):</a:t>
            </a:r>
          </a:p>
          <a:p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informerer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guvernøren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klubben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før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besøket</a:t>
            </a:r>
            <a:endParaRPr lang="en-US" sz="2000" dirty="0">
              <a:solidFill>
                <a:srgbClr val="313537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er med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besøkene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med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styret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med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medlemmene</a:t>
            </a:r>
            <a:endParaRPr lang="en-US" sz="2000" dirty="0">
              <a:solidFill>
                <a:srgbClr val="313537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følger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opp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klubben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etter</a:t>
            </a:r>
            <a:r>
              <a:rPr lang="en-US" sz="20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besøket</a:t>
            </a:r>
            <a:endParaRPr lang="en-US" sz="2000" dirty="0">
              <a:solidFill>
                <a:srgbClr val="313537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313537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0F22BE-4BD6-40BA-920A-01AB1ED202BC}"/>
              </a:ext>
            </a:extLst>
          </p:cNvPr>
          <p:cNvSpPr txBox="1"/>
          <p:nvPr/>
        </p:nvSpPr>
        <p:spPr>
          <a:xfrm>
            <a:off x="126182" y="5163511"/>
            <a:ext cx="8914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Jeg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gleder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meg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til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å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bli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kjent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med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hver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enkelt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klubb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klubbens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liv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aktivitet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Hver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klubb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er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unik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har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sitt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eget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særpreg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det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gleder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jeg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meg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til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å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få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innblikk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31353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313537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341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CA9350B0-8A44-4CD9-AE9C-79167C5DB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61987" y="5608272"/>
            <a:ext cx="2700874" cy="1015674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D1ED0AF-F942-4E2D-9EBC-4075737DB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083211"/>
            <a:ext cx="2869811" cy="28698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73DD9C0-0EFA-4A57-BE7A-185080D62367}"/>
              </a:ext>
            </a:extLst>
          </p:cNvPr>
          <p:cNvSpPr/>
          <p:nvPr/>
        </p:nvSpPr>
        <p:spPr>
          <a:xfrm>
            <a:off x="0" y="365759"/>
            <a:ext cx="12192000" cy="717453"/>
          </a:xfrm>
          <a:prstGeom prst="rect">
            <a:avLst/>
          </a:prstGeom>
          <a:solidFill>
            <a:srgbClr val="005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55F6F-96CB-4DE3-8A47-15E8A54D9666}"/>
              </a:ext>
            </a:extLst>
          </p:cNvPr>
          <p:cNvSpPr txBox="1"/>
          <p:nvPr/>
        </p:nvSpPr>
        <p:spPr>
          <a:xfrm>
            <a:off x="0" y="6396335"/>
            <a:ext cx="31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4386"/>
                </a:solidFill>
              </a:rPr>
              <a:t>PETS 8. og 11.05.2021 </a:t>
            </a:r>
          </a:p>
          <a:p>
            <a:r>
              <a:rPr lang="nb-NO" sz="1200" b="1" dirty="0">
                <a:solidFill>
                  <a:srgbClr val="004386"/>
                </a:solidFill>
              </a:rPr>
              <a:t>DGE SISSEL BERIT HOELL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E5EAF4-4FAB-4FD0-B44A-38E99444B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3</a:t>
            </a:fld>
            <a:endParaRPr lang="nb-NO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8552802-A203-41E7-9F58-A2CDF6559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36373"/>
              </p:ext>
            </p:extLst>
          </p:nvPr>
        </p:nvGraphicFramePr>
        <p:xfrm>
          <a:off x="3491344" y="1496291"/>
          <a:ext cx="7113321" cy="4295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8588">
                  <a:extLst>
                    <a:ext uri="{9D8B030D-6E8A-4147-A177-3AD203B41FA5}">
                      <a16:colId xmlns:a16="http://schemas.microsoft.com/office/drawing/2014/main" val="3542805166"/>
                    </a:ext>
                  </a:extLst>
                </a:gridCol>
                <a:gridCol w="2173824">
                  <a:extLst>
                    <a:ext uri="{9D8B030D-6E8A-4147-A177-3AD203B41FA5}">
                      <a16:colId xmlns:a16="http://schemas.microsoft.com/office/drawing/2014/main" val="4137577350"/>
                    </a:ext>
                  </a:extLst>
                </a:gridCol>
                <a:gridCol w="2110909">
                  <a:extLst>
                    <a:ext uri="{9D8B030D-6E8A-4147-A177-3AD203B41FA5}">
                      <a16:colId xmlns:a16="http://schemas.microsoft.com/office/drawing/2014/main" val="3566288763"/>
                    </a:ext>
                  </a:extLst>
                </a:gridCol>
              </a:tblGrid>
              <a:tr h="386488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>
                          <a:effectLst/>
                        </a:rPr>
                        <a:t>Område</a:t>
                      </a:r>
                      <a:endParaRPr lang="nb-NO" sz="2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>
                          <a:effectLst/>
                        </a:rPr>
                        <a:t>Klubbnavn</a:t>
                      </a:r>
                      <a:endParaRPr lang="nb-NO" sz="2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 dirty="0">
                          <a:effectLst/>
                        </a:rPr>
                        <a:t>Klubbesøk</a:t>
                      </a:r>
                      <a:endParaRPr lang="nb-NO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270027"/>
                  </a:ext>
                </a:extLst>
              </a:tr>
              <a:tr h="386488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Astrid: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Holmestrand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05.10.2021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0787777"/>
                  </a:ext>
                </a:extLst>
              </a:tr>
              <a:tr h="386488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Astrid: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Larvik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12.10.2021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2681036"/>
                  </a:ext>
                </a:extLst>
              </a:tr>
              <a:tr h="386488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Astrid: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Larvik Øst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11.11.2021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206663"/>
                  </a:ext>
                </a:extLst>
              </a:tr>
              <a:tr h="386488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Astrid: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 dirty="0">
                          <a:effectLst/>
                        </a:rPr>
                        <a:t>Lågendalen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>
                          <a:effectLst/>
                        </a:rPr>
                        <a:t>13.10.2021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53355"/>
                  </a:ext>
                </a:extLst>
              </a:tr>
              <a:tr h="386488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Astrid: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Sande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14.05.2022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6381276"/>
                  </a:ext>
                </a:extLst>
              </a:tr>
              <a:tr h="386488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Astrid: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Sandefjord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10.11.2021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4654922"/>
                  </a:ext>
                </a:extLst>
              </a:tr>
              <a:tr h="386488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Astrid: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Sandefjord Øst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06.12.2021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254455"/>
                  </a:ext>
                </a:extLst>
              </a:tr>
              <a:tr h="386488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Astrid: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Stavern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17.11.2021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0046612"/>
                  </a:ext>
                </a:extLst>
              </a:tr>
              <a:tr h="386488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Astrid: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Stavern ung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 dirty="0">
                          <a:effectLst/>
                        </a:rPr>
                        <a:t> Avtales senere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1220537"/>
                  </a:ext>
                </a:extLst>
              </a:tr>
              <a:tr h="386488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Astrid: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Svelvik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24.11.2021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3679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40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CA9350B0-8A44-4CD9-AE9C-79167C5DB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61987" y="5608272"/>
            <a:ext cx="2700874" cy="1015674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D1ED0AF-F942-4E2D-9EBC-4075737DB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083211"/>
            <a:ext cx="2869811" cy="28698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73DD9C0-0EFA-4A57-BE7A-185080D62367}"/>
              </a:ext>
            </a:extLst>
          </p:cNvPr>
          <p:cNvSpPr/>
          <p:nvPr/>
        </p:nvSpPr>
        <p:spPr>
          <a:xfrm>
            <a:off x="0" y="365759"/>
            <a:ext cx="12192000" cy="717453"/>
          </a:xfrm>
          <a:prstGeom prst="rect">
            <a:avLst/>
          </a:prstGeom>
          <a:solidFill>
            <a:srgbClr val="005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55F6F-96CB-4DE3-8A47-15E8A54D9666}"/>
              </a:ext>
            </a:extLst>
          </p:cNvPr>
          <p:cNvSpPr txBox="1"/>
          <p:nvPr/>
        </p:nvSpPr>
        <p:spPr>
          <a:xfrm>
            <a:off x="0" y="6396335"/>
            <a:ext cx="31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4386"/>
                </a:solidFill>
              </a:rPr>
              <a:t>PETS 8. og 11.05.2021 </a:t>
            </a:r>
          </a:p>
          <a:p>
            <a:r>
              <a:rPr lang="nb-NO" sz="1200" b="1" dirty="0">
                <a:solidFill>
                  <a:srgbClr val="004386"/>
                </a:solidFill>
              </a:rPr>
              <a:t>DGE SISSEL BERIT HOELL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E5EAF4-4FAB-4FD0-B44A-38E99444B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4</a:t>
            </a:fld>
            <a:endParaRPr lang="nb-NO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A4ACF3-F4C7-4720-B987-E4EF002F2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03351"/>
              </p:ext>
            </p:extLst>
          </p:nvPr>
        </p:nvGraphicFramePr>
        <p:xfrm>
          <a:off x="3158108" y="1490848"/>
          <a:ext cx="7454316" cy="4019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2378">
                  <a:extLst>
                    <a:ext uri="{9D8B030D-6E8A-4147-A177-3AD203B41FA5}">
                      <a16:colId xmlns:a16="http://schemas.microsoft.com/office/drawing/2014/main" val="3923750424"/>
                    </a:ext>
                  </a:extLst>
                </a:gridCol>
                <a:gridCol w="2391922">
                  <a:extLst>
                    <a:ext uri="{9D8B030D-6E8A-4147-A177-3AD203B41FA5}">
                      <a16:colId xmlns:a16="http://schemas.microsoft.com/office/drawing/2014/main" val="2653267791"/>
                    </a:ext>
                  </a:extLst>
                </a:gridCol>
                <a:gridCol w="1950016">
                  <a:extLst>
                    <a:ext uri="{9D8B030D-6E8A-4147-A177-3AD203B41FA5}">
                      <a16:colId xmlns:a16="http://schemas.microsoft.com/office/drawing/2014/main" val="249882371"/>
                    </a:ext>
                  </a:extLst>
                </a:gridCol>
              </a:tblGrid>
              <a:tr h="446655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 dirty="0">
                          <a:effectLst/>
                        </a:rPr>
                        <a:t>Område</a:t>
                      </a:r>
                      <a:endParaRPr lang="nb-NO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>
                          <a:effectLst/>
                        </a:rPr>
                        <a:t>Klubbnavn</a:t>
                      </a:r>
                      <a:endParaRPr lang="nb-NO" sz="2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 dirty="0">
                          <a:effectLst/>
                        </a:rPr>
                        <a:t>Klubbesøk</a:t>
                      </a:r>
                      <a:endParaRPr lang="nb-NO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3189616"/>
                  </a:ext>
                </a:extLst>
              </a:tr>
              <a:tr h="446655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Petter: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Færder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19.10.2021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4818662"/>
                  </a:ext>
                </a:extLst>
              </a:tr>
              <a:tr h="446655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Petter: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Horten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>
                          <a:effectLst/>
                        </a:rPr>
                        <a:t>21.10.2021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1660892"/>
                  </a:ext>
                </a:extLst>
              </a:tr>
              <a:tr h="446655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 dirty="0">
                          <a:effectLst/>
                        </a:rPr>
                        <a:t>Petter: Vestfold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Jarlsberg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20.10.2021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3725761"/>
                  </a:ext>
                </a:extLst>
              </a:tr>
              <a:tr h="446655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Petter: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Nøtterøy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22.11.2021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1709239"/>
                  </a:ext>
                </a:extLst>
              </a:tr>
              <a:tr h="446655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Petter: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Re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>
                          <a:effectLst/>
                        </a:rPr>
                        <a:t>27.10.2021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1828361"/>
                  </a:ext>
                </a:extLst>
              </a:tr>
              <a:tr h="446655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Petter: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Sem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29.11.2021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6851782"/>
                  </a:ext>
                </a:extLst>
              </a:tr>
              <a:tr h="446655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Petter: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Stokke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28.10.2021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7462883"/>
                  </a:ext>
                </a:extLst>
              </a:tr>
              <a:tr h="446655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Petter: Vestfold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Tønsberg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26.10.2021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81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0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CA9350B0-8A44-4CD9-AE9C-79167C5DB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61987" y="5608272"/>
            <a:ext cx="2700874" cy="1015674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D1ED0AF-F942-4E2D-9EBC-4075737DB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083211"/>
            <a:ext cx="2869811" cy="28698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73DD9C0-0EFA-4A57-BE7A-185080D62367}"/>
              </a:ext>
            </a:extLst>
          </p:cNvPr>
          <p:cNvSpPr/>
          <p:nvPr/>
        </p:nvSpPr>
        <p:spPr>
          <a:xfrm>
            <a:off x="0" y="365759"/>
            <a:ext cx="12192000" cy="717453"/>
          </a:xfrm>
          <a:prstGeom prst="rect">
            <a:avLst/>
          </a:prstGeom>
          <a:solidFill>
            <a:srgbClr val="005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55F6F-96CB-4DE3-8A47-15E8A54D9666}"/>
              </a:ext>
            </a:extLst>
          </p:cNvPr>
          <p:cNvSpPr txBox="1"/>
          <p:nvPr/>
        </p:nvSpPr>
        <p:spPr>
          <a:xfrm>
            <a:off x="0" y="6396335"/>
            <a:ext cx="31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4386"/>
                </a:solidFill>
              </a:rPr>
              <a:t>PETS 8. og 11.05.2021 </a:t>
            </a:r>
          </a:p>
          <a:p>
            <a:r>
              <a:rPr lang="nb-NO" sz="1200" b="1" dirty="0">
                <a:solidFill>
                  <a:srgbClr val="004386"/>
                </a:solidFill>
              </a:rPr>
              <a:t>DGE SISSEL BERIT HOELL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E5EAF4-4FAB-4FD0-B44A-38E99444B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5</a:t>
            </a:fld>
            <a:endParaRPr lang="nb-NO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5B51D4A-82B5-45B5-82B7-DC943326B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63466"/>
              </p:ext>
            </p:extLst>
          </p:nvPr>
        </p:nvGraphicFramePr>
        <p:xfrm>
          <a:off x="3292852" y="1571893"/>
          <a:ext cx="7319572" cy="4295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0259">
                  <a:extLst>
                    <a:ext uri="{9D8B030D-6E8A-4147-A177-3AD203B41FA5}">
                      <a16:colId xmlns:a16="http://schemas.microsoft.com/office/drawing/2014/main" val="2561478461"/>
                    </a:ext>
                  </a:extLst>
                </a:gridCol>
                <a:gridCol w="2290385">
                  <a:extLst>
                    <a:ext uri="{9D8B030D-6E8A-4147-A177-3AD203B41FA5}">
                      <a16:colId xmlns:a16="http://schemas.microsoft.com/office/drawing/2014/main" val="1877974105"/>
                    </a:ext>
                  </a:extLst>
                </a:gridCol>
                <a:gridCol w="2048928">
                  <a:extLst>
                    <a:ext uri="{9D8B030D-6E8A-4147-A177-3AD203B41FA5}">
                      <a16:colId xmlns:a16="http://schemas.microsoft.com/office/drawing/2014/main" val="3992024999"/>
                    </a:ext>
                  </a:extLst>
                </a:gridCol>
              </a:tblGrid>
              <a:tr h="250521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 dirty="0">
                          <a:effectLst/>
                        </a:rPr>
                        <a:t>Område</a:t>
                      </a:r>
                      <a:endParaRPr lang="nb-NO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>
                          <a:effectLst/>
                        </a:rPr>
                        <a:t>Klubbnavn</a:t>
                      </a:r>
                      <a:endParaRPr lang="nb-NO" sz="2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 dirty="0">
                          <a:effectLst/>
                        </a:rPr>
                        <a:t>Klubbesøk</a:t>
                      </a:r>
                      <a:endParaRPr lang="nb-NO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6268422"/>
                  </a:ext>
                </a:extLst>
              </a:tr>
              <a:tr h="250521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Stein Inge: Telemark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Brevik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25.11.2021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2324615"/>
                  </a:ext>
                </a:extLst>
              </a:tr>
              <a:tr h="274271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Stein Inge: Telemark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Bø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10.01.2022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5841478"/>
                  </a:ext>
                </a:extLst>
              </a:tr>
              <a:tr h="274271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Stein Inge: Telemark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Grenland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>
                          <a:effectLst/>
                        </a:rPr>
                        <a:t>22.09.2021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4980706"/>
                  </a:ext>
                </a:extLst>
              </a:tr>
              <a:tr h="274271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Stein Inge: Telemark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 dirty="0">
                          <a:effectLst/>
                        </a:rPr>
                        <a:t>Kragerø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17.01.2022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050579"/>
                  </a:ext>
                </a:extLst>
              </a:tr>
              <a:tr h="274271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Stein Inge: Telemark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Langesund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03.11.2021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1471440"/>
                  </a:ext>
                </a:extLst>
              </a:tr>
              <a:tr h="274271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Stein Inge: Telemark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Notodden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24.01.2022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2636227"/>
                  </a:ext>
                </a:extLst>
              </a:tr>
              <a:tr h="274271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Stein Inge: Telemark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Porsgrunn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31.01.2022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3756522"/>
                  </a:ext>
                </a:extLst>
              </a:tr>
              <a:tr h="274271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Stein Inge: Telemark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Skien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09.02.2022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4903097"/>
                  </a:ext>
                </a:extLst>
              </a:tr>
              <a:tr h="274271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Stein Inge: Telemark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Skien Vest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07.02.2022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1104648"/>
                  </a:ext>
                </a:extLst>
              </a:tr>
              <a:tr h="274271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Stein Inge: Telemark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Ulefoss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18.11.2021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227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25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CA9350B0-8A44-4CD9-AE9C-79167C5DB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61987" y="5608272"/>
            <a:ext cx="2700874" cy="1015674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D1ED0AF-F942-4E2D-9EBC-4075737DB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083211"/>
            <a:ext cx="2869811" cy="28698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73DD9C0-0EFA-4A57-BE7A-185080D62367}"/>
              </a:ext>
            </a:extLst>
          </p:cNvPr>
          <p:cNvSpPr/>
          <p:nvPr/>
        </p:nvSpPr>
        <p:spPr>
          <a:xfrm>
            <a:off x="0" y="365759"/>
            <a:ext cx="12192000" cy="717453"/>
          </a:xfrm>
          <a:prstGeom prst="rect">
            <a:avLst/>
          </a:prstGeom>
          <a:solidFill>
            <a:srgbClr val="005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55F6F-96CB-4DE3-8A47-15E8A54D9666}"/>
              </a:ext>
            </a:extLst>
          </p:cNvPr>
          <p:cNvSpPr txBox="1"/>
          <p:nvPr/>
        </p:nvSpPr>
        <p:spPr>
          <a:xfrm>
            <a:off x="0" y="6396335"/>
            <a:ext cx="31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4386"/>
                </a:solidFill>
              </a:rPr>
              <a:t>PETS 8. og 11.05.2021 </a:t>
            </a:r>
          </a:p>
          <a:p>
            <a:r>
              <a:rPr lang="nb-NO" sz="1200" b="1" dirty="0">
                <a:solidFill>
                  <a:srgbClr val="004386"/>
                </a:solidFill>
              </a:rPr>
              <a:t>DGE SISSEL BERIT HOELL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E5EAF4-4FAB-4FD0-B44A-38E99444B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6</a:t>
            </a:fld>
            <a:endParaRPr lang="nb-NO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793426-26D3-4A09-BEE2-5F1C97111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270099"/>
              </p:ext>
            </p:extLst>
          </p:nvPr>
        </p:nvGraphicFramePr>
        <p:xfrm>
          <a:off x="3151164" y="1567543"/>
          <a:ext cx="7295822" cy="312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0589">
                  <a:extLst>
                    <a:ext uri="{9D8B030D-6E8A-4147-A177-3AD203B41FA5}">
                      <a16:colId xmlns:a16="http://schemas.microsoft.com/office/drawing/2014/main" val="2309134355"/>
                    </a:ext>
                  </a:extLst>
                </a:gridCol>
                <a:gridCol w="2282954">
                  <a:extLst>
                    <a:ext uri="{9D8B030D-6E8A-4147-A177-3AD203B41FA5}">
                      <a16:colId xmlns:a16="http://schemas.microsoft.com/office/drawing/2014/main" val="827167608"/>
                    </a:ext>
                  </a:extLst>
                </a:gridCol>
                <a:gridCol w="2042279">
                  <a:extLst>
                    <a:ext uri="{9D8B030D-6E8A-4147-A177-3AD203B41FA5}">
                      <a16:colId xmlns:a16="http://schemas.microsoft.com/office/drawing/2014/main" val="2927307414"/>
                    </a:ext>
                  </a:extLst>
                </a:gridCol>
              </a:tblGrid>
              <a:tr h="390013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 dirty="0">
                          <a:effectLst/>
                        </a:rPr>
                        <a:t>Område</a:t>
                      </a:r>
                      <a:endParaRPr lang="nb-NO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>
                          <a:effectLst/>
                        </a:rPr>
                        <a:t>Klubbnavn</a:t>
                      </a:r>
                      <a:endParaRPr lang="nb-NO" sz="2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 dirty="0">
                          <a:effectLst/>
                        </a:rPr>
                        <a:t>Klubbesøk</a:t>
                      </a:r>
                      <a:endParaRPr lang="nb-NO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5204847"/>
                  </a:ext>
                </a:extLst>
              </a:tr>
              <a:tr h="390013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 dirty="0">
                          <a:effectLst/>
                        </a:rPr>
                        <a:t>Tone: Øst Agder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Arendal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14.10.2021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0133042"/>
                  </a:ext>
                </a:extLst>
              </a:tr>
              <a:tr h="390013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Tone: Øst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Grimstad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>
                          <a:effectLst/>
                        </a:rPr>
                        <a:t>30.09.2021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3065160"/>
                  </a:ext>
                </a:extLst>
              </a:tr>
              <a:tr h="390013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 dirty="0">
                          <a:effectLst/>
                        </a:rPr>
                        <a:t>Tone: Øst Agder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Grøm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>
                          <a:effectLst/>
                        </a:rPr>
                        <a:t>26.01.2022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9203803"/>
                  </a:ext>
                </a:extLst>
              </a:tr>
              <a:tr h="390013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Tone: Øst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 dirty="0">
                          <a:effectLst/>
                        </a:rPr>
                        <a:t>Lillesand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>
                          <a:effectLst/>
                        </a:rPr>
                        <a:t>08.11.2021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2228341"/>
                  </a:ext>
                </a:extLst>
              </a:tr>
              <a:tr h="390013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Tone: Øst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 dirty="0">
                          <a:effectLst/>
                        </a:rPr>
                        <a:t>Nedenes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21.09.2021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0754631"/>
                  </a:ext>
                </a:extLst>
              </a:tr>
              <a:tr h="390013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 dirty="0">
                          <a:effectLst/>
                        </a:rPr>
                        <a:t>Tone: Øst Agder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Risør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15.11.2021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4464412"/>
                  </a:ext>
                </a:extLst>
              </a:tr>
              <a:tr h="390013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Tone: Øst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Tvedestrand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25.10.2021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4545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09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CA9350B0-8A44-4CD9-AE9C-79167C5DB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61987" y="5608272"/>
            <a:ext cx="2700874" cy="1015674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D1ED0AF-F942-4E2D-9EBC-4075737DB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083211"/>
            <a:ext cx="2869811" cy="28698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73DD9C0-0EFA-4A57-BE7A-185080D62367}"/>
              </a:ext>
            </a:extLst>
          </p:cNvPr>
          <p:cNvSpPr/>
          <p:nvPr/>
        </p:nvSpPr>
        <p:spPr>
          <a:xfrm>
            <a:off x="0" y="365759"/>
            <a:ext cx="12192000" cy="717453"/>
          </a:xfrm>
          <a:prstGeom prst="rect">
            <a:avLst/>
          </a:prstGeom>
          <a:solidFill>
            <a:srgbClr val="005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55F6F-96CB-4DE3-8A47-15E8A54D9666}"/>
              </a:ext>
            </a:extLst>
          </p:cNvPr>
          <p:cNvSpPr txBox="1"/>
          <p:nvPr/>
        </p:nvSpPr>
        <p:spPr>
          <a:xfrm>
            <a:off x="0" y="6396335"/>
            <a:ext cx="31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4386"/>
                </a:solidFill>
              </a:rPr>
              <a:t>PETS 8. og 11.05.2021 </a:t>
            </a:r>
          </a:p>
          <a:p>
            <a:r>
              <a:rPr lang="nb-NO" sz="1200" b="1" dirty="0">
                <a:solidFill>
                  <a:srgbClr val="004386"/>
                </a:solidFill>
              </a:rPr>
              <a:t>DGE SISSEL BERIT HOELL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E5EAF4-4FAB-4FD0-B44A-38E99444B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7</a:t>
            </a:fld>
            <a:endParaRPr lang="nb-NO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1BDCAEE-F71E-4AE9-917F-D23161276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25754"/>
              </p:ext>
            </p:extLst>
          </p:nvPr>
        </p:nvGraphicFramePr>
        <p:xfrm>
          <a:off x="3151164" y="1476375"/>
          <a:ext cx="7177067" cy="3905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2236">
                  <a:extLst>
                    <a:ext uri="{9D8B030D-6E8A-4147-A177-3AD203B41FA5}">
                      <a16:colId xmlns:a16="http://schemas.microsoft.com/office/drawing/2014/main" val="38740309"/>
                    </a:ext>
                  </a:extLst>
                </a:gridCol>
                <a:gridCol w="2245794">
                  <a:extLst>
                    <a:ext uri="{9D8B030D-6E8A-4147-A177-3AD203B41FA5}">
                      <a16:colId xmlns:a16="http://schemas.microsoft.com/office/drawing/2014/main" val="3390528650"/>
                    </a:ext>
                  </a:extLst>
                </a:gridCol>
                <a:gridCol w="2009037">
                  <a:extLst>
                    <a:ext uri="{9D8B030D-6E8A-4147-A177-3AD203B41FA5}">
                      <a16:colId xmlns:a16="http://schemas.microsoft.com/office/drawing/2014/main" val="92742407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 dirty="0">
                          <a:effectLst/>
                        </a:rPr>
                        <a:t>Område</a:t>
                      </a:r>
                      <a:endParaRPr lang="nb-NO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>
                          <a:effectLst/>
                        </a:rPr>
                        <a:t>Klubbnavn</a:t>
                      </a:r>
                      <a:endParaRPr lang="nb-NO" sz="2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b="1" u="none" strike="noStrike" dirty="0">
                          <a:effectLst/>
                        </a:rPr>
                        <a:t>Klubbesøk</a:t>
                      </a:r>
                      <a:endParaRPr lang="nb-NO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3727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Berit: Vest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Farsund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20.09.2021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0438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Berit: Vest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Flekkefjord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12.03.2022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34188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Berit: Vest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Kongsgaard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04.10.2021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2646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Berit: Vest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Kristiansand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>
                          <a:effectLst/>
                        </a:rPr>
                        <a:t>28.09.2021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44491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Berit: Vest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Kristiansand Vest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18.10.2021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1988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Berit: Vest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Kristiansand Øst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29.09.2021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53797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Berit: Vest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Lyngdal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08.09.2021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57824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Berit: Vest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Mandal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01.11.2021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0990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Berit: Vest Agder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500" u="none" strike="noStrike">
                          <a:effectLst/>
                        </a:rPr>
                        <a:t>Vennesla</a:t>
                      </a:r>
                      <a:endParaRPr lang="nb-NO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500" u="none" strike="noStrike" dirty="0">
                          <a:effectLst/>
                        </a:rPr>
                        <a:t>27.09.2021</a:t>
                      </a:r>
                      <a:endParaRPr lang="nb-NO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4435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98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CA9350B0-8A44-4CD9-AE9C-79167C5DB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61987" y="5608272"/>
            <a:ext cx="2700874" cy="1015674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D1ED0AF-F942-4E2D-9EBC-4075737DB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083211"/>
            <a:ext cx="2869811" cy="28698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73DD9C0-0EFA-4A57-BE7A-185080D62367}"/>
              </a:ext>
            </a:extLst>
          </p:cNvPr>
          <p:cNvSpPr/>
          <p:nvPr/>
        </p:nvSpPr>
        <p:spPr>
          <a:xfrm>
            <a:off x="0" y="365759"/>
            <a:ext cx="12192000" cy="717453"/>
          </a:xfrm>
          <a:prstGeom prst="rect">
            <a:avLst/>
          </a:prstGeom>
          <a:solidFill>
            <a:srgbClr val="005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55F6F-96CB-4DE3-8A47-15E8A54D9666}"/>
              </a:ext>
            </a:extLst>
          </p:cNvPr>
          <p:cNvSpPr txBox="1"/>
          <p:nvPr/>
        </p:nvSpPr>
        <p:spPr>
          <a:xfrm>
            <a:off x="0" y="6396335"/>
            <a:ext cx="31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rgbClr val="004386"/>
                </a:solidFill>
              </a:rPr>
              <a:t>PETS 8. og 11.05.2021 </a:t>
            </a:r>
          </a:p>
          <a:p>
            <a:r>
              <a:rPr lang="nb-NO" sz="1200" b="1" dirty="0">
                <a:solidFill>
                  <a:srgbClr val="004386"/>
                </a:solidFill>
              </a:rPr>
              <a:t>DGE SISSEL BERIT HOELL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E5EAF4-4FAB-4FD0-B44A-38E99444B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774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477</Words>
  <Application>Microsoft Office PowerPoint</Application>
  <PresentationFormat>Widescreen</PresentationFormat>
  <Paragraphs>189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Sissel Berit Hoell</dc:creator>
  <cp:lastModifiedBy>Dagfinn Holstad</cp:lastModifiedBy>
  <cp:revision>11</cp:revision>
  <dcterms:created xsi:type="dcterms:W3CDTF">2021-05-10T10:21:36Z</dcterms:created>
  <dcterms:modified xsi:type="dcterms:W3CDTF">2021-05-10T18:46:49Z</dcterms:modified>
</cp:coreProperties>
</file>