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5D9D"/>
    <a:srgbClr val="998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9" autoAdjust="0"/>
    <p:restoredTop sz="67532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03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26102C-41FE-F949-85E9-4064AE92E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8F602-DF68-6045-8E10-F9F6E3393F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47BBDB7-38A4-1C43-BBC6-E1277EB124B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20290-F8C0-6344-A95F-E1216AF60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7FEA4-3450-1943-93B3-8B182D81D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D98E168-414E-3545-B8F4-A09835A1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3A3FBF5-5FB2-4161-A90B-716D406F6D3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CF2206C-F2E9-4408-A090-1C57F73B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7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1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4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9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8847-CE81-614F-968D-4B9C9381F43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s://kragero.rotary.n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hyperlink" Target="https://medlemsnett.rotary.n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hyperlink" Target="https://rcc.rotary.org/#/dash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t.d2290@rotary.no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1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4" algn="r">
              <a:defRPr/>
            </a:pPr>
            <a:endParaRPr lang="nb-NO" sz="2250" dirty="0"/>
          </a:p>
          <a:p>
            <a:pPr marL="85725">
              <a:defRPr/>
            </a:pPr>
            <a:r>
              <a:rPr lang="nb-NO" sz="3000" dirty="0"/>
              <a:t>«Når vi alle hjelper, forandrer vi ikke bare andres liv, vi endrer også vårt eget liv» </a:t>
            </a:r>
          </a:p>
          <a:p>
            <a:pPr marL="85725">
              <a:defRPr/>
            </a:pPr>
            <a:endParaRPr lang="nb-NO" sz="3000" dirty="0"/>
          </a:p>
          <a:p>
            <a:pPr marL="85725">
              <a:defRPr/>
            </a:pPr>
            <a:r>
              <a:rPr lang="nb-NO" sz="3000" dirty="0"/>
              <a:t>				Ri-president 2021-2022						Shekhar Mehta</a:t>
            </a:r>
          </a:p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0505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2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4" algn="r">
              <a:defRPr/>
            </a:pPr>
            <a:endParaRPr lang="nb-NO" sz="2250" dirty="0"/>
          </a:p>
          <a:p>
            <a:endParaRPr lang="nb-NO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/>
              <a:t>Rotary Club Central – RCC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/>
              <a:t>Medlemssystemet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/>
              <a:t>WEB-siden til klubben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/>
              <a:t>Facebook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err="1"/>
              <a:t>SoMe</a:t>
            </a:r>
            <a:endParaRPr lang="nb-NO" sz="3600" dirty="0"/>
          </a:p>
          <a:p>
            <a:endParaRPr lang="nb-NO" sz="1350" dirty="0"/>
          </a:p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381082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3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Sosiale Medier (</a:t>
            </a:r>
            <a:r>
              <a:rPr lang="nb-NO" sz="3600" dirty="0" err="1"/>
              <a:t>SoMe</a:t>
            </a:r>
            <a:r>
              <a:rPr lang="nb-NO" sz="3600" dirty="0"/>
              <a:t>)</a:t>
            </a:r>
          </a:p>
          <a:p>
            <a:endParaRPr lang="nb-NO" sz="1350" dirty="0"/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Instagram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 err="1"/>
              <a:t>Twitter</a:t>
            </a:r>
            <a:endParaRPr lang="nb-NO" sz="2400" dirty="0"/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Snap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 err="1"/>
              <a:t>TikTik</a:t>
            </a:r>
            <a:endParaRPr lang="nb-NO" sz="2400" dirty="0"/>
          </a:p>
          <a:p>
            <a:pPr marL="342900" indent="-342900">
              <a:buFont typeface="+mj-lt"/>
              <a:buAutoNum type="arabicPeriod"/>
            </a:pPr>
            <a:endParaRPr lang="nb-NO" sz="2400" dirty="0"/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Live-</a:t>
            </a:r>
            <a:r>
              <a:rPr lang="nb-NO" sz="2400" dirty="0" err="1"/>
              <a:t>streaming</a:t>
            </a:r>
            <a:endParaRPr lang="nb-NO" sz="2400" dirty="0"/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Autentisitet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Åpenhet og formål – </a:t>
            </a:r>
            <a:r>
              <a:rPr lang="nb-NO" sz="2400" dirty="0" err="1"/>
              <a:t>transparant</a:t>
            </a:r>
            <a:r>
              <a:rPr lang="nb-NO" sz="2400" dirty="0"/>
              <a:t> </a:t>
            </a:r>
          </a:p>
          <a:p>
            <a:endParaRPr lang="nb-NO" sz="1350" dirty="0"/>
          </a:p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77804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4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4" algn="r">
              <a:defRPr/>
            </a:pPr>
            <a:endParaRPr lang="nb-NO" sz="22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96CD0A-4AD5-41D4-8923-F7CFF7FD7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055" y="1020858"/>
            <a:ext cx="4615335" cy="31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8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5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4" algn="r">
              <a:defRPr/>
            </a:pPr>
            <a:endParaRPr lang="nb-NO" sz="22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</p:txBody>
      </p:sp>
      <p:pic>
        <p:nvPicPr>
          <p:cNvPr id="8" name="Bilde 7">
            <a:hlinkClick r:id="rId4"/>
            <a:extLst>
              <a:ext uri="{FF2B5EF4-FFF2-40B4-BE49-F238E27FC236}">
                <a16:creationId xmlns:a16="http://schemas.microsoft.com/office/drawing/2014/main" id="{8B9FE5FB-902D-4631-9D24-0E24A7501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515" y="812410"/>
            <a:ext cx="6191250" cy="3924300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7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6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4" algn="r">
              <a:defRPr/>
            </a:pPr>
            <a:endParaRPr lang="nb-NO" sz="22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</p:txBody>
      </p:sp>
      <p:pic>
        <p:nvPicPr>
          <p:cNvPr id="8" name="Bilde 7">
            <a:hlinkClick r:id="rId4"/>
            <a:extLst>
              <a:ext uri="{FF2B5EF4-FFF2-40B4-BE49-F238E27FC236}">
                <a16:creationId xmlns:a16="http://schemas.microsoft.com/office/drawing/2014/main" id="{7BFE977E-CE40-4878-A21D-6DE465E90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780" y="812968"/>
            <a:ext cx="5941403" cy="4172116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8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7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4" algn="r">
              <a:defRPr/>
            </a:pPr>
            <a:endParaRPr lang="nb-NO" sz="22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</p:txBody>
      </p:sp>
      <p:pic>
        <p:nvPicPr>
          <p:cNvPr id="8" name="Bilde 7">
            <a:hlinkClick r:id="rId4"/>
            <a:extLst>
              <a:ext uri="{FF2B5EF4-FFF2-40B4-BE49-F238E27FC236}">
                <a16:creationId xmlns:a16="http://schemas.microsoft.com/office/drawing/2014/main" id="{610B435F-EAAD-47DA-84CD-508A9FBD3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577" y="812968"/>
            <a:ext cx="4975368" cy="4284345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2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8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4" algn="r">
              <a:defRPr/>
            </a:pPr>
            <a:endParaRPr lang="nb-NO" sz="2250" dirty="0"/>
          </a:p>
          <a:p>
            <a:endParaRPr lang="nb-NO" sz="1350" dirty="0"/>
          </a:p>
          <a:p>
            <a:endParaRPr lang="nb-NO" sz="1350" dirty="0"/>
          </a:p>
          <a:p>
            <a:r>
              <a:rPr lang="nb-NO" sz="2800" dirty="0"/>
              <a:t>Takk for meg  </a:t>
            </a:r>
            <a:r>
              <a:rPr lang="nb-NO" sz="5400" dirty="0">
                <a:sym typeface="Wingdings" panose="05000000000000000000" pitchFamily="2" charset="2"/>
              </a:rPr>
              <a:t></a:t>
            </a:r>
            <a:r>
              <a:rPr lang="nb-NO" sz="2800" dirty="0">
                <a:sym typeface="Wingdings" panose="05000000000000000000" pitchFamily="2" charset="2"/>
              </a:rPr>
              <a:t> </a:t>
            </a:r>
            <a:endParaRPr lang="nb-NO" sz="280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r>
              <a:rPr lang="nb-NO" sz="1350" dirty="0"/>
              <a:t>Dagfinn Holstad</a:t>
            </a:r>
          </a:p>
          <a:p>
            <a:r>
              <a:rPr lang="nb-NO" sz="1350" dirty="0"/>
              <a:t>Kragerø Rotaryklubb</a:t>
            </a:r>
          </a:p>
          <a:p>
            <a:r>
              <a:rPr lang="nb-NO" sz="1350" dirty="0">
                <a:hlinkClick r:id="rId6"/>
              </a:rPr>
              <a:t>dt.d2290@rotary.no</a:t>
            </a:r>
            <a:endParaRPr lang="nb-NO" sz="1350" dirty="0"/>
          </a:p>
          <a:p>
            <a:endParaRPr lang="nb-NO" sz="1350" dirty="0"/>
          </a:p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274226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Rotary">
      <a:dk1>
        <a:srgbClr val="000000"/>
      </a:dk1>
      <a:lt1>
        <a:srgbClr val="FFFFFF"/>
      </a:lt1>
      <a:dk2>
        <a:srgbClr val="687D90"/>
      </a:dk2>
      <a:lt2>
        <a:srgbClr val="A7ACA2"/>
      </a:lt2>
      <a:accent1>
        <a:srgbClr val="0050A2"/>
      </a:accent1>
      <a:accent2>
        <a:srgbClr val="019FCB"/>
      </a:accent2>
      <a:accent3>
        <a:srgbClr val="0C3C7C"/>
      </a:accent3>
      <a:accent4>
        <a:srgbClr val="F7A81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8" ma:contentTypeDescription="Create a new document." ma:contentTypeScope="" ma:versionID="679cfdc95dae346a0ca1cfcdf3aaecd6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f116359a7c4b5f93ab883130c5fc3b9c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492003-B1AE-43E1-9B68-721CBCD0A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16B761-F357-4F4C-9074-F24BE3DA0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1C10AF-2D82-4799-9EDB-76938504AA83}">
  <ds:schemaRefs>
    <ds:schemaRef ds:uri="http://purl.org/dc/elements/1.1/"/>
    <ds:schemaRef ds:uri="http://schemas.microsoft.com/office/2006/metadata/properties"/>
    <ds:schemaRef ds:uri="84eb095e-7d0d-4f94-af97-00eefb64e9ff"/>
    <ds:schemaRef ds:uri="1d174049-bead-4b4e-9777-61589673daf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7063</TotalTime>
  <Words>91</Words>
  <Application>Microsoft Office PowerPoint</Application>
  <PresentationFormat>Skjermfremvisning (16:9)</PresentationFormat>
  <Paragraphs>54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Arnie Fishman</dc:creator>
  <cp:lastModifiedBy>Dagfinn Holstad</cp:lastModifiedBy>
  <cp:revision>272</cp:revision>
  <cp:lastPrinted>2019-08-12T17:12:56Z</cp:lastPrinted>
  <dcterms:created xsi:type="dcterms:W3CDTF">2019-04-26T18:51:44Z</dcterms:created>
  <dcterms:modified xsi:type="dcterms:W3CDTF">2021-05-11T07:35:30Z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