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7" r:id="rId1"/>
    <p:sldMasterId id="214748370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4" r:id="rId7"/>
    <p:sldId id="261" r:id="rId8"/>
    <p:sldId id="263" r:id="rId9"/>
    <p:sldId id="26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34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Østby" initials="JØ" lastIdx="1" clrIdx="0">
    <p:extLst>
      <p:ext uri="{19B8F6BF-5375-455C-9EA6-DF929625EA0E}">
        <p15:presenceInfo xmlns:p15="http://schemas.microsoft.com/office/powerpoint/2012/main" userId="e853711f67fcf1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416" y="56"/>
      </p:cViewPr>
      <p:guideLst>
        <p:guide orient="horz" pos="1344"/>
        <p:guide pos="34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66EF1-9FF6-4717-A1BE-7D14411C69D1}" type="datetimeFigureOut">
              <a:rPr lang="nb-NO" smtClean="0"/>
              <a:t>07.05.2021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CA86B-50E4-4E30-9E49-66278F5EFE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830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CA86B-50E4-4E30-9E49-66278F5EFE3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867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246C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1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03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50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2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60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30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3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514B62-3B99-4596-8FE2-5A0A8B12D0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Norsk Rotary Forum (Norfo)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736B77D-82DE-4D17-8F79-02555FD32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latin typeface="Arial" panose="020B0604020202020204" pitchFamily="34" charset="0"/>
                <a:cs typeface="Arial" panose="020B0604020202020204" pitchFamily="34" charset="0"/>
              </a:rPr>
              <a:t>Hva er og hva gjør Norfo?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486DB0A-BC50-4C0C-88D1-D62F8C3C21D7}"/>
              </a:ext>
            </a:extLst>
          </p:cNvPr>
          <p:cNvSpPr txBox="1"/>
          <p:nvPr/>
        </p:nvSpPr>
        <p:spPr>
          <a:xfrm>
            <a:off x="5886450" y="5418438"/>
            <a:ext cx="3333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PDG Johan Østby</a:t>
            </a: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Sekretær Norfo</a:t>
            </a:r>
          </a:p>
          <a:p>
            <a:endParaRPr lang="nb-NO" sz="1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PETS Distrikt 2290 8. mai 2021</a:t>
            </a:r>
          </a:p>
          <a:p>
            <a:endParaRPr lang="nb-NO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36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4C42CF-CA5D-4E19-A3B5-6AFCFF6E7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latin typeface="Arial" panose="020B0604020202020204" pitchFamily="34" charset="0"/>
                <a:cs typeface="Arial" panose="020B0604020202020204" pitchFamily="34" charset="0"/>
              </a:rPr>
              <a:t>Hva brukes pengene til?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850025-590E-4635-925B-6B8F2FEBD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123362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nb-NO" dirty="0">
                <a:solidFill>
                  <a:schemeClr val="accent5"/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Ingen er </a:t>
            </a:r>
            <a:r>
              <a:rPr lang="nb-NO" b="1" dirty="0">
                <a:solidFill>
                  <a:schemeClr val="accent5"/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ansatt</a:t>
            </a:r>
            <a:r>
              <a:rPr lang="nb-NO" dirty="0">
                <a:solidFill>
                  <a:schemeClr val="accent5"/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 Norfo, ingen får lønn!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Reisekostnader dekkes for alle møte- og kursdeltakere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IT-utvikling er dyrt!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Regnskap og revisjon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AU-leder og sekretær får dekket dokumenterte kostnader til kontorrekvisita.</a:t>
            </a:r>
          </a:p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3C96A74B-CE74-4919-825D-32495EF06F1C}"/>
              </a:ext>
            </a:extLst>
          </p:cNvPr>
          <p:cNvSpPr txBox="1"/>
          <p:nvPr/>
        </p:nvSpPr>
        <p:spPr>
          <a:xfrm>
            <a:off x="6832314" y="5774077"/>
            <a:ext cx="2969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PDG Johan Østby</a:t>
            </a: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Sekretær Norfo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2055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A8255A-4DFD-42B3-A10C-83557E87E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latin typeface="Arial" panose="020B0604020202020204" pitchFamily="34" charset="0"/>
                <a:cs typeface="Arial" panose="020B0604020202020204" pitchFamily="34" charset="0"/>
              </a:rPr>
              <a:t>Hva brukes pengene til?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5B0DEE-A852-438F-8C8D-4EDCBC9CF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Møtekostnader på hotellet.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Norfo skal betjene alle distriktene uavhengig av hvor de møtende bor 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GETS arrangeres med ledsagere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Felles plattform for hjemmesider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De kostnadene i ungdomsutvekslingen som ikke dekkes gjennom det utvekslingsstudenten selv betaler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Georgia Takkestipend</a:t>
            </a:r>
          </a:p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Informasjonsmateriell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99318CD-F84D-49FE-86BD-7AE56195BDF2}"/>
              </a:ext>
            </a:extLst>
          </p:cNvPr>
          <p:cNvSpPr txBox="1"/>
          <p:nvPr/>
        </p:nvSpPr>
        <p:spPr>
          <a:xfrm>
            <a:off x="7006975" y="5973763"/>
            <a:ext cx="2835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PDG Johan Østby</a:t>
            </a: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Sekretær Norfo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219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D64B50-97BD-47DB-AC12-8A618611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latin typeface="Arial" panose="020B0604020202020204" pitchFamily="34" charset="0"/>
                <a:cs typeface="Arial" panose="020B0604020202020204" pitchFamily="34" charset="0"/>
              </a:rPr>
              <a:t>Hva vet klubber og medlemmer om Norfo?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5637A6-BE5C-40ED-94C2-B9C4B907F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Det korte svaret er: Lite!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Synd, for det svekker Norfos legitimitet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Men også overraskende: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Hvorfor ser ikke medlemmene at hjemmesidene må driftes?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Hvorfor ser de ikke hva ungdomsutvekslingen gjør?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Hvorfor ser de ikke at alle trenger informasjonsmateriell?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54FF726-0900-4FFE-BB32-3214BB7BFDF6}"/>
              </a:ext>
            </a:extLst>
          </p:cNvPr>
          <p:cNvSpPr txBox="1"/>
          <p:nvPr/>
        </p:nvSpPr>
        <p:spPr>
          <a:xfrm>
            <a:off x="6729573" y="5973763"/>
            <a:ext cx="2809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PDG Johan Østby</a:t>
            </a: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Sekretær Norfo</a:t>
            </a:r>
          </a:p>
          <a:p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377887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34F87C-7D39-463C-B238-F6043FE5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latin typeface="Arial" panose="020B0604020202020204" pitchFamily="34" charset="0"/>
                <a:cs typeface="Arial" panose="020B0604020202020204" pitchFamily="34" charset="0"/>
              </a:rPr>
              <a:t>Hva vet klubber og medlemmer om Norfo?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1EE4C0-0C92-4FF5-BC49-A91A9F7C5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Guvernørene vet en del, og de som sitter i AU  vet mye.</a:t>
            </a:r>
          </a:p>
          <a:p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Men kunnskapen kommer ikke ut til klubber og medlemmer!</a:t>
            </a:r>
          </a:p>
          <a:p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Ideer og tips om hva som kan gjøres med dette, mottas med takk!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4A8B52FA-041A-4AB8-8D4C-6C5EC73360C3}"/>
              </a:ext>
            </a:extLst>
          </p:cNvPr>
          <p:cNvSpPr txBox="1"/>
          <p:nvPr/>
        </p:nvSpPr>
        <p:spPr>
          <a:xfrm>
            <a:off x="6750121" y="5903893"/>
            <a:ext cx="30822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PDG Johan Østby</a:t>
            </a: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Sekretær Norfo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593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B78498-D29C-4E97-95DF-E1193E47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latin typeface="Arial" panose="020B0604020202020204" pitchFamily="34" charset="0"/>
                <a:cs typeface="Arial" panose="020B0604020202020204" pitchFamily="34" charset="0"/>
              </a:rPr>
              <a:t>Temaer: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BB87CA-15B7-4A63-9A3E-C9F172E7F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Formål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Oppgaver 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Hvordan arbeider Norfo?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Distriktenes representasjon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Finansiering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Klubbenes og rotarianeres kunnskap om Norfo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94015EA-600E-4E23-B492-64222496D0ED}"/>
              </a:ext>
            </a:extLst>
          </p:cNvPr>
          <p:cNvSpPr txBox="1"/>
          <p:nvPr/>
        </p:nvSpPr>
        <p:spPr>
          <a:xfrm>
            <a:off x="6893961" y="5973763"/>
            <a:ext cx="3133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PDG Johan Østby</a:t>
            </a: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Sekretær Norfo</a:t>
            </a:r>
          </a:p>
        </p:txBody>
      </p:sp>
    </p:spTree>
    <p:extLst>
      <p:ext uri="{BB962C8B-B14F-4D97-AF65-F5344CB8AC3E}">
        <p14:creationId xmlns:p14="http://schemas.microsoft.com/office/powerpoint/2010/main" val="408594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39FE5B-DF01-4222-861B-F94F74B47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66344"/>
            <a:ext cx="8763000" cy="533400"/>
          </a:xfrm>
        </p:spPr>
        <p:txBody>
          <a:bodyPr/>
          <a:lstStyle/>
          <a:p>
            <a:r>
              <a:rPr lang="nb-NO" sz="4000" dirty="0">
                <a:latin typeface="Arial" panose="020B0604020202020204" pitchFamily="34" charset="0"/>
                <a:cs typeface="Arial" panose="020B0604020202020204" pitchFamily="34" charset="0"/>
              </a:rPr>
              <a:t>Formål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0ACD58-FD43-44DE-9FA6-CA2AA5ECC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Norsk Rotary Forum (Norfo) er et samarbeids- og koordineringsorgan for multidistrikts-aktiviteter i de norske Rotary-distriktene D2250, D2260, D2275, D2290, D2305 og D2310. Forumet skal fungere i samsvar med Rotary Internationals bestemmelser for multidistriktsaktiviteter som beskrevet i Code of Policies, </a:t>
            </a:r>
            <a:r>
              <a:rPr lang="nb-NO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Article</a:t>
            </a:r>
            <a:r>
              <a:rPr lang="nb-NO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21</a:t>
            </a:r>
          </a:p>
          <a:p>
            <a:r>
              <a:rPr lang="nb-NO" sz="3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Norfo er ikke et ledelsesnivå i Rotary</a:t>
            </a:r>
            <a:r>
              <a:rPr lang="nb-NO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D5D722C8-D846-4AF2-9A3D-4336D8791BC8}"/>
              </a:ext>
            </a:extLst>
          </p:cNvPr>
          <p:cNvSpPr txBox="1"/>
          <p:nvPr/>
        </p:nvSpPr>
        <p:spPr>
          <a:xfrm>
            <a:off x="6945330" y="5976023"/>
            <a:ext cx="28510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PDG Johan Østby</a:t>
            </a: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Sekretær Norfo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146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C1B8B8-D77A-4BC8-96CA-4A60F31C4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latin typeface="Arial" panose="020B0604020202020204" pitchFamily="34" charset="0"/>
                <a:cs typeface="Arial" panose="020B0604020202020204" pitchFamily="34" charset="0"/>
              </a:rPr>
              <a:t>Oppgaver 1, det som direkte berører klubbene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338DBF-8ACD-49C9-8B38-3B98F5D0C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3200" dirty="0">
                <a:latin typeface="Arial" panose="020B0604020202020204" pitchFamily="34" charset="0"/>
                <a:cs typeface="Arial" panose="020B0604020202020204" pitchFamily="34" charset="0"/>
              </a:rPr>
              <a:t>Klubbenes, distriktenes og Norfos hjemmesider + </a:t>
            </a:r>
            <a:r>
              <a:rPr lang="nb-NO" sz="3200" b="1" dirty="0">
                <a:latin typeface="Arial" panose="020B0604020202020204" pitchFamily="34" charset="0"/>
                <a:cs typeface="Arial" panose="020B0604020202020204" pitchFamily="34" charset="0"/>
              </a:rPr>
              <a:t>Medlemsnett</a:t>
            </a:r>
          </a:p>
          <a:p>
            <a:r>
              <a:rPr lang="nb-NO" sz="3200" dirty="0">
                <a:latin typeface="Arial" panose="020B0604020202020204" pitchFamily="34" charset="0"/>
                <a:cs typeface="Arial" panose="020B0604020202020204" pitchFamily="34" charset="0"/>
              </a:rPr>
              <a:t>Ungdomsutvekslingen, både </a:t>
            </a:r>
            <a:r>
              <a:rPr lang="nb-NO" sz="3200" dirty="0" err="1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nb-NO" sz="3200" dirty="0">
                <a:latin typeface="Arial" panose="020B0604020202020204" pitchFamily="34" charset="0"/>
                <a:cs typeface="Arial" panose="020B0604020202020204" pitchFamily="34" charset="0"/>
              </a:rPr>
              <a:t> term og </a:t>
            </a:r>
            <a:r>
              <a:rPr lang="nb-NO" sz="3200" dirty="0" err="1"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nb-NO" sz="3200" dirty="0">
                <a:latin typeface="Arial" panose="020B0604020202020204" pitchFamily="34" charset="0"/>
                <a:cs typeface="Arial" panose="020B0604020202020204" pitchFamily="34" charset="0"/>
              </a:rPr>
              <a:t> term (summer camps)</a:t>
            </a:r>
          </a:p>
          <a:p>
            <a:r>
              <a:rPr lang="nb-NO" sz="3200" dirty="0">
                <a:latin typeface="Arial" panose="020B0604020202020204" pitchFamily="34" charset="0"/>
                <a:cs typeface="Arial" panose="020B0604020202020204" pitchFamily="34" charset="0"/>
              </a:rPr>
              <a:t>Kommunikasjonskomiteen :</a:t>
            </a:r>
          </a:p>
          <a:p>
            <a:pPr lvl="1"/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felles strategi</a:t>
            </a:r>
          </a:p>
          <a:p>
            <a:pPr lvl="1"/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kommunikasjonsplan</a:t>
            </a:r>
          </a:p>
          <a:p>
            <a:pPr lvl="1"/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informasjonsmateriell</a:t>
            </a:r>
          </a:p>
          <a:p>
            <a:r>
              <a:rPr lang="nb-NO" sz="3200" dirty="0">
                <a:latin typeface="Arial" panose="020B0604020202020204" pitchFamily="34" charset="0"/>
                <a:cs typeface="Arial" panose="020B0604020202020204" pitchFamily="34" charset="0"/>
              </a:rPr>
              <a:t>Rotary Norden</a:t>
            </a:r>
          </a:p>
          <a:p>
            <a:pPr marL="0" indent="0">
              <a:buNone/>
            </a:pPr>
            <a:endParaRPr lang="nb-NO" sz="3200" dirty="0"/>
          </a:p>
          <a:p>
            <a:endParaRPr lang="nb-NO" sz="32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5D1491F-EB1C-4085-A4C4-88F17431DD8A}"/>
              </a:ext>
            </a:extLst>
          </p:cNvPr>
          <p:cNvSpPr txBox="1"/>
          <p:nvPr/>
        </p:nvSpPr>
        <p:spPr>
          <a:xfrm>
            <a:off x="6811766" y="5923746"/>
            <a:ext cx="3508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PDG Johan Østby</a:t>
            </a: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Sekretær Norfo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671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7C09CC-70AC-46DF-98C4-8C6F7796A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latin typeface="Arial" panose="020B0604020202020204" pitchFamily="34" charset="0"/>
                <a:cs typeface="Arial" panose="020B0604020202020204" pitchFamily="34" charset="0"/>
              </a:rPr>
              <a:t>Oppgaver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B2567A-F5EC-4FC4-A4EA-6D036DFE8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	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Opplæring: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Norske GETS (Governors-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Elect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Training Seminar)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Kurs for 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- distriktssekretærer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- opplæringsansvarlige i distriktene (DT-er)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	- DICO-er</a:t>
            </a:r>
          </a:p>
          <a:p>
            <a:pPr marL="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Norfo innhenter dyktige folk fra distriktene til å holde kurs.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1A37757-A14E-4BFD-8137-D8FEDAE4BE45}"/>
              </a:ext>
            </a:extLst>
          </p:cNvPr>
          <p:cNvSpPr txBox="1"/>
          <p:nvPr/>
        </p:nvSpPr>
        <p:spPr>
          <a:xfrm>
            <a:off x="6883686" y="5903893"/>
            <a:ext cx="30411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PDG Johan Østby</a:t>
            </a: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Sekretær Norfo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499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5CCE19-A516-4D57-A39C-0A751F6F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latin typeface="Arial" panose="020B0604020202020204" pitchFamily="34" charset="0"/>
                <a:cs typeface="Arial" panose="020B0604020202020204" pitchFamily="34" charset="0"/>
              </a:rPr>
              <a:t>Fellesprosjekt for alle distriktene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8B6E3B5-1DDD-4F38-9B3B-CE64B467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Handicamp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Norway hvert 2. år fra 1972 til 2014!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Omfattende og til dels opphetet diskusjon i 2015 førte til at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Handicamp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Norway 2016 ble avlyst og deretter ble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Handicamp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nedlagt.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Erstatning for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Handicamp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? En variant av det samme? Fredsseminar?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Arbeid for å få tildelt NRKs innsamlingsaksjon «TV-aksjonen»</a:t>
            </a:r>
          </a:p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D577D2A-96FD-429E-B381-B55DDF682646}"/>
              </a:ext>
            </a:extLst>
          </p:cNvPr>
          <p:cNvSpPr txBox="1"/>
          <p:nvPr/>
        </p:nvSpPr>
        <p:spPr>
          <a:xfrm>
            <a:off x="6860568" y="5978241"/>
            <a:ext cx="36524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PDG Johan Østby</a:t>
            </a: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Sekretær Norfo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439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2BB59E-0E08-49F0-90CE-D25621C9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latin typeface="Arial" panose="020B0604020202020204" pitchFamily="34" charset="0"/>
                <a:cs typeface="Arial" panose="020B0604020202020204" pitchFamily="34" charset="0"/>
              </a:rPr>
              <a:t>Hvordan Norfo er organisert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51F883-DF77-451B-8A35-429EF5B3E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Code of Policies:</a:t>
            </a:r>
          </a:p>
          <a:p>
            <a:r>
              <a:rPr lang="nb-NO" b="1" dirty="0" err="1">
                <a:latin typeface="Arial" panose="020B0604020202020204" pitchFamily="34" charset="0"/>
                <a:cs typeface="Arial" panose="020B0604020202020204" pitchFamily="34" charset="0"/>
              </a:rPr>
              <a:t>Multidistrict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b="1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b="1" dirty="0" err="1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nb-NO" b="1" dirty="0" err="1">
                <a:latin typeface="Arial" panose="020B0604020202020204" pitchFamily="34" charset="0"/>
                <a:cs typeface="Arial" panose="020B0604020202020204" pitchFamily="34" charset="0"/>
              </a:rPr>
              <a:t>organizations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b="1" dirty="0" err="1"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 be under </a:t>
            </a:r>
            <a:r>
              <a:rPr lang="nb-NO" b="1" dirty="0" err="1"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b="1" dirty="0" err="1">
                <a:latin typeface="Arial" panose="020B0604020202020204" pitchFamily="34" charset="0"/>
                <a:cs typeface="Arial" panose="020B0604020202020204" pitchFamily="34" charset="0"/>
              </a:rPr>
              <a:t>supervision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b-NO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b="1" dirty="0" err="1">
                <a:latin typeface="Arial" panose="020B0604020202020204" pitchFamily="34" charset="0"/>
                <a:cs typeface="Arial" panose="020B0604020202020204" pitchFamily="34" charset="0"/>
              </a:rPr>
              <a:t>governors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b="1" dirty="0" err="1">
                <a:latin typeface="Arial" panose="020B0604020202020204" pitchFamily="34" charset="0"/>
                <a:cs typeface="Arial" panose="020B0604020202020204" pitchFamily="34" charset="0"/>
              </a:rPr>
              <a:t>concerned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Derfor er det de til enhver tid sittende guvernører som utgjør styret.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Det er nedsatt et arbeidsutvalg til å ta seg av de løpende sakene. 2 x IPDG, 2 x DG, 2 x DGE. 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4A60B6D5-5D6B-4096-85CA-48FAC28AF80F}"/>
              </a:ext>
            </a:extLst>
          </p:cNvPr>
          <p:cNvSpPr txBox="1"/>
          <p:nvPr/>
        </p:nvSpPr>
        <p:spPr>
          <a:xfrm>
            <a:off x="6976152" y="6072027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PDG Johan Østby</a:t>
            </a: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Sekretær Norfo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80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5E1FE2-335D-4410-9839-61EFE44A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latin typeface="Arial" panose="020B0604020202020204" pitchFamily="34" charset="0"/>
                <a:cs typeface="Arial" panose="020B0604020202020204" pitchFamily="34" charset="0"/>
              </a:rPr>
              <a:t>Hvordan Norfo er organisert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C22B8F-91E6-4A3E-A5E3-7912AAE3C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Sekretær forbereder og tilrettelegger alle møter (selv om det står litt annerledes i vedtektene)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Økonomiansvarlig håndterer alle regnskapsmessige forhold – unntatt Rotary Norden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Alle fysiske møter holdes på Thon Hotel Oslo Airport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844632B-7C0E-48A6-8681-D4E4346713C4}"/>
              </a:ext>
            </a:extLst>
          </p:cNvPr>
          <p:cNvSpPr txBox="1"/>
          <p:nvPr/>
        </p:nvSpPr>
        <p:spPr>
          <a:xfrm>
            <a:off x="6937625" y="5973763"/>
            <a:ext cx="2558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PDG Johan Østby</a:t>
            </a: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Sekretær Norfo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682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12DB26-4947-4CA5-9F84-D36D8EAFC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latin typeface="Arial" panose="020B0604020202020204" pitchFamily="34" charset="0"/>
                <a:cs typeface="Arial" panose="020B0604020202020204" pitchFamily="34" charset="0"/>
              </a:rPr>
              <a:t>Finansiering</a:t>
            </a:r>
            <a:r>
              <a:rPr lang="nb-NO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23F5C7-A59D-49BA-B022-B5103BA1B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8926"/>
            <a:ext cx="8229600" cy="4525963"/>
          </a:xfrm>
        </p:spPr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Medlemmene betaler 160 kr for inneværende år, men det varierer. Neste år er det 100 kr/medlem. 9 500 betalende medlemmer. </a:t>
            </a: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Klubbene og distriktene betaler 750 kr hver for hjemmesiden samt vedlikehold og videreutvikling av digitale løsninger</a:t>
            </a:r>
          </a:p>
          <a:p>
            <a:pPr marL="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85 kr pr medlem pr år for Rotary Norden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ABB303B5-AF58-4587-9C6C-C6DD188FABDF}"/>
              </a:ext>
            </a:extLst>
          </p:cNvPr>
          <p:cNvSpPr txBox="1"/>
          <p:nvPr/>
        </p:nvSpPr>
        <p:spPr>
          <a:xfrm>
            <a:off x="7017249" y="6073936"/>
            <a:ext cx="2363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PDG Johan Østby</a:t>
            </a:r>
          </a:p>
          <a:p>
            <a:r>
              <a:rPr lang="nb-NO" sz="1600" dirty="0">
                <a:solidFill>
                  <a:schemeClr val="tx2">
                    <a:lumMod val="50000"/>
                  </a:schemeClr>
                </a:solidFill>
              </a:rPr>
              <a:t>Sekretær Norfo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9446251"/>
      </p:ext>
    </p:extLst>
  </p:cSld>
  <p:clrMapOvr>
    <a:masterClrMapping/>
  </p:clrMapOvr>
</p:sld>
</file>

<file path=ppt/theme/theme1.xml><?xml version="1.0" encoding="utf-8"?>
<a:theme xmlns:a="http://schemas.openxmlformats.org/drawingml/2006/main" name="DGE Presentasjon DK 2015 Offic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GE Presentasjon DK 2015 Office" id="{F53A1993-40CC-4381-82D8-7D530EDB9FD4}" vid="{88F42642-D955-4A06-83E5-BC126C55B2B9}"/>
    </a:ext>
  </a:extLst>
</a:theme>
</file>

<file path=ppt/theme/theme2.xml><?xml version="1.0" encoding="utf-8"?>
<a:theme xmlns:a="http://schemas.openxmlformats.org/drawingml/2006/main" name="Slate_NoMo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DGE Presentasjon DK 2015 Office</Template>
  <TotalTime>35132</TotalTime>
  <Words>633</Words>
  <Application>Microsoft Office PowerPoint</Application>
  <PresentationFormat>Skjermfremvisning (4:3)</PresentationFormat>
  <Paragraphs>105</Paragraphs>
  <Slides>13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Georgia</vt:lpstr>
      <vt:lpstr>DGE Presentasjon DK 2015 Office</vt:lpstr>
      <vt:lpstr>Slate_NoMoE</vt:lpstr>
      <vt:lpstr>Norsk Rotary Forum (Norfo)</vt:lpstr>
      <vt:lpstr>Temaer:</vt:lpstr>
      <vt:lpstr>Formål</vt:lpstr>
      <vt:lpstr>Oppgaver 1, det som direkte berører klubbene</vt:lpstr>
      <vt:lpstr>Oppgaver 2</vt:lpstr>
      <vt:lpstr>Fellesprosjekt for alle distriktene</vt:lpstr>
      <vt:lpstr>Hvordan Norfo er organisert 1</vt:lpstr>
      <vt:lpstr>Hvordan Norfo er organisert 2</vt:lpstr>
      <vt:lpstr>Finansiering </vt:lpstr>
      <vt:lpstr>Hva brukes pengene til?</vt:lpstr>
      <vt:lpstr>Hva brukes pengene til?</vt:lpstr>
      <vt:lpstr>Hva vet klubber og medlemmer om Norfo? 1</vt:lpstr>
      <vt:lpstr>Hva vet klubber og medlemmer om Norfo?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Rotary Forum (Norfo)</dc:title>
  <dc:creator>Johan Østby</dc:creator>
  <cp:lastModifiedBy>Johan Østby</cp:lastModifiedBy>
  <cp:revision>49</cp:revision>
  <dcterms:created xsi:type="dcterms:W3CDTF">2020-11-17T11:03:45Z</dcterms:created>
  <dcterms:modified xsi:type="dcterms:W3CDTF">2021-05-07T06:44:37Z</dcterms:modified>
</cp:coreProperties>
</file>