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26" r:id="rId2"/>
    <p:sldId id="427" r:id="rId3"/>
    <p:sldId id="326" r:id="rId4"/>
    <p:sldId id="425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3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01F5-CFB6-BB42-8E97-04952655597C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8727B-F4EB-B942-B205-077403D7FC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00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6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4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8F2DAD-27E6-BD4A-BD6A-7924CF88F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E5D6A85-070B-9F47-9032-4CF10524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DDFEB3-8169-674E-87B6-1F614110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29BA2B-59BE-114B-BDB2-3085239D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62B50B-5801-BF4E-96C8-006143B6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10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62C8EA-4B82-FF4B-ACD6-61603031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A5AC43F-DE72-524D-A3B5-77B2CE72E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E20413-C476-4648-9DCE-DD1E94C5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B6D86B-025C-D14B-AFAB-113FEF4E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25AF59-974C-0140-9AA0-08DB5757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6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2502DA2-61CD-4341-AB06-300C4BB1C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0CF340-F941-094D-AE28-D837E9739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4409EE-DC38-8E45-9723-CF04CDCC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36C391-E46A-C04E-9BD7-A587AD0C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B40800-E1A5-4B44-97CD-9A0FC078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78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40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FD11A-794C-9045-979F-EAB0E79C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25F7E6-F8DB-9F49-8B0C-74F794BD4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C93AB4-FEA7-7B48-9952-D66C1ECB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ABE292-5688-0E4A-91C7-E7BC0300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FB328C-1DFF-4D41-8E3E-EBF57E9B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19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2F126-9AD6-844D-AF7F-999E52DC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4F4732-6367-2247-A851-0D3D48C18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F03BCB-6C7B-A44E-AF2F-2F030C0F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F022A-B698-AC4A-B195-09CB5A7D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A94DB3-59E5-EE49-8D93-5F8B21C0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50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022DA-6CB6-5741-BBE9-9E0933CF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46A408-CEC3-FC44-920D-17D5C7D26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AE0689D-2C72-6842-A11C-1D31E0E65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A945CBC-0C0D-3149-AB03-2715F4B4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4BF489-C620-5248-B497-C17F2C1D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30A737-1F76-8949-9BBD-AB3A8E8A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37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B170E2-D366-CA47-B9E9-FB568633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373698-4181-FB47-BEE5-B30037F4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FFC7357-172E-854C-8461-106D7731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E3F235C-4FE3-FA43-AF42-61DA2C528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7471605-CDDE-444A-AC63-B9E2605DA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4856D1B-A378-2E4E-BC3E-FBE0671A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49BA9E6-37AE-C744-9862-F745FD1F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EA4ECE8-E428-F944-87AD-72FA057B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54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037F66-6F29-504E-BF59-1644ED7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2F328A2-D511-E542-8371-8738C5AC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6AECB0E-B0E7-9441-8E2D-B7BA7F9D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B4ECF0-1688-464C-9BE3-C4E4DDD2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07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DD137B-8135-2A4F-91AA-D6A135C3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D8CC7F7-CBCA-8A46-ABE1-0CC3316B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657B46-FECA-6548-8B7E-7CB80259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12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459BA-3E2E-2042-80F4-2795738B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11E6BB-793A-BD4A-95F2-A102CE90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AD50CA-02C0-A64A-89A3-F51B5C464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963542D-5BD6-C44F-9258-3629302E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EC6A28-1894-C648-ACBA-35C2EB03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23CF6C-13BF-DB4F-8926-287DF36C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2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F23E14-83A0-C845-9D87-E5D1C824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C3C0D5C-8246-B547-A10B-FC3404AD0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7E22A9-1EAD-394C-9E4A-ABECA997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43D428-E4A6-F94B-B094-5CDCCBE6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3E8E87-8214-234A-9D29-D4DBB55A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316A56-D09D-934C-A900-F2751A6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95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6EA5AEA-075D-7344-A31A-0D11EA7A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1EE146-8D6D-4048-93A9-9D12E614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141CF8-4D5A-2840-97C0-8BEECD0DA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5000-F2E5-8D49-B4DD-862897BF49F3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676DF5-6C35-564C-B967-52EF044E9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DD90E0-2ACD-6F4B-B626-4B8EEC2F0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2709-D52D-764C-B5E8-7C0E7EF5F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13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tif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tiff"/><Relationship Id="rId5" Type="http://schemas.openxmlformats.org/officeDocument/2006/relationships/hyperlink" Target="mailto:virpi.honkala@fimnet.fi" TargetMode="External"/><Relationship Id="rId4" Type="http://schemas.openxmlformats.org/officeDocument/2006/relationships/hyperlink" Target="mailto:truls.arnesen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mailto:Sari.Miettinen@rotary.org" TargetMode="External"/><Relationship Id="rId5" Type="http://schemas.openxmlformats.org/officeDocument/2006/relationships/image" Target="../media/image8.jpg"/><Relationship Id="rId4" Type="http://schemas.openxmlformats.org/officeDocument/2006/relationships/hyperlink" Target="mailto:rasmus.egeskjold@rotar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 Narrow Bold" pitchFamily="-84" charset="0"/>
              </a:rPr>
              <a:t>WELCOME TO</a:t>
            </a:r>
            <a:br>
              <a:rPr lang="en-US" dirty="0">
                <a:latin typeface="Arial Narrow Bold" pitchFamily="-84" charset="0"/>
              </a:rPr>
            </a:br>
            <a:r>
              <a:rPr lang="en-US" dirty="0">
                <a:latin typeface="Arial Narrow Bold" pitchFamily="-84" charset="0"/>
              </a:rPr>
              <a:t>MEMBERSHIP &amp; RPIC TRAINING SEMINAR</a:t>
            </a:r>
            <a:endParaRPr lang="en-US" sz="2400" dirty="0">
              <a:latin typeface="Arial Narrow Bold" pitchFamily="-8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133" y="11557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Suorakulmio 19">
            <a:extLst>
              <a:ext uri="{FF2B5EF4-FFF2-40B4-BE49-F238E27FC236}">
                <a16:creationId xmlns:a16="http://schemas.microsoft.com/office/drawing/2014/main" id="{F0085E92-034A-9641-9462-8DB3159461DA}"/>
              </a:ext>
            </a:extLst>
          </p:cNvPr>
          <p:cNvSpPr/>
          <p:nvPr/>
        </p:nvSpPr>
        <p:spPr>
          <a:xfrm>
            <a:off x="513438" y="4924232"/>
            <a:ext cx="2698112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RC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Bjørn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Aas</a:t>
            </a:r>
            <a:b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Rotary Coordinator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Overall s</a:t>
            </a: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upport, Zone 18</a:t>
            </a:r>
            <a:b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+Supporting Norway &amp; Iceland +”Online Tools!</a:t>
            </a:r>
            <a:endParaRPr lang="fi-FI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227D367-3D6E-7846-A61B-D79F6FD474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51" y="1975914"/>
            <a:ext cx="2285998" cy="273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lassholder for innhold 4">
            <a:extLst>
              <a:ext uri="{FF2B5EF4-FFF2-40B4-BE49-F238E27FC236}">
                <a16:creationId xmlns:a16="http://schemas.microsoft.com/office/drawing/2014/main" id="{29BF259C-1B4F-A24E-97AC-3416F759E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232" y="1975914"/>
            <a:ext cx="2265758" cy="27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Suorakulmio 19">
            <a:extLst>
              <a:ext uri="{FF2B5EF4-FFF2-40B4-BE49-F238E27FC236}">
                <a16:creationId xmlns:a16="http://schemas.microsoft.com/office/drawing/2014/main" id="{44774C55-5F6F-D44F-A0AA-D03BE21C05BB}"/>
              </a:ext>
            </a:extLst>
          </p:cNvPr>
          <p:cNvSpPr/>
          <p:nvPr/>
        </p:nvSpPr>
        <p:spPr>
          <a:xfrm>
            <a:off x="6750424" y="4942124"/>
            <a:ext cx="3025588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RPIC Tore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Jørgen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Slettahjell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Rotary Public Image Coordinator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Supporting Zone 18</a:t>
            </a:r>
            <a:b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(except D2360 &amp; D2390)</a:t>
            </a:r>
            <a:endParaRPr lang="fi-FI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 Narrow Bold" pitchFamily="-84" charset="0"/>
              </a:rPr>
              <a:t>ROTARY COORDINATORS TEAM </a:t>
            </a:r>
            <a:br>
              <a:rPr lang="en-US" dirty="0">
                <a:latin typeface="Arial Narrow Bold" pitchFamily="-84" charset="0"/>
              </a:rPr>
            </a:br>
            <a:r>
              <a:rPr lang="en-US" sz="2400" dirty="0">
                <a:latin typeface="Arial Narrow Bold" pitchFamily="-84" charset="0"/>
              </a:rPr>
              <a:t>ZONE 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133" y="11557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Suorakulmio 19">
            <a:extLst>
              <a:ext uri="{FF2B5EF4-FFF2-40B4-BE49-F238E27FC236}">
                <a16:creationId xmlns:a16="http://schemas.microsoft.com/office/drawing/2014/main" id="{F0085E92-034A-9641-9462-8DB3159461DA}"/>
              </a:ext>
            </a:extLst>
          </p:cNvPr>
          <p:cNvSpPr/>
          <p:nvPr/>
        </p:nvSpPr>
        <p:spPr>
          <a:xfrm>
            <a:off x="513438" y="4924232"/>
            <a:ext cx="2698112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RC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Bjørn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Aas</a:t>
            </a:r>
            <a:b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Rotary Coordinator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Overall s</a:t>
            </a: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upport, Zone 18</a:t>
            </a:r>
            <a:b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+Supporting Norway &amp; Iceland +”Online Tools!</a:t>
            </a:r>
            <a:endParaRPr lang="fi-FI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uorakulmio 20">
            <a:extLst>
              <a:ext uri="{FF2B5EF4-FFF2-40B4-BE49-F238E27FC236}">
                <a16:creationId xmlns:a16="http://schemas.microsoft.com/office/drawing/2014/main" id="{16A88E71-17F1-5042-AF72-605FDE10D89A}"/>
              </a:ext>
            </a:extLst>
          </p:cNvPr>
          <p:cNvSpPr/>
          <p:nvPr/>
        </p:nvSpPr>
        <p:spPr>
          <a:xfrm>
            <a:off x="3502621" y="4930026"/>
            <a:ext cx="2493986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ARC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Mingaile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Subaciute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Assistant Rotary Coordinator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Supporting: Lithuania</a:t>
            </a:r>
            <a:b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+“</a:t>
            </a:r>
            <a:r>
              <a:rPr lang="en-GB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Startup</a:t>
            </a: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New Clubs”</a:t>
            </a:r>
            <a:endParaRPr lang="fi-FI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uorakulmio 21">
            <a:extLst>
              <a:ext uri="{FF2B5EF4-FFF2-40B4-BE49-F238E27FC236}">
                <a16:creationId xmlns:a16="http://schemas.microsoft.com/office/drawing/2014/main" id="{102B6824-BB35-6149-9904-63818D6EBE79}"/>
              </a:ext>
            </a:extLst>
          </p:cNvPr>
          <p:cNvSpPr/>
          <p:nvPr/>
        </p:nvSpPr>
        <p:spPr>
          <a:xfrm>
            <a:off x="6632879" y="4937729"/>
            <a:ext cx="2451405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ARC Angelika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Przezdziek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Assistant Rotary Coordinator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Supporting Poland</a:t>
            </a:r>
            <a:endParaRPr lang="fi-FI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uorakulmio 21">
            <a:extLst>
              <a:ext uri="{FF2B5EF4-FFF2-40B4-BE49-F238E27FC236}">
                <a16:creationId xmlns:a16="http://schemas.microsoft.com/office/drawing/2014/main" id="{48CD833E-B343-D54A-B110-8C07EC5D33D9}"/>
              </a:ext>
            </a:extLst>
          </p:cNvPr>
          <p:cNvSpPr/>
          <p:nvPr/>
        </p:nvSpPr>
        <p:spPr>
          <a:xfrm>
            <a:off x="9375355" y="4924232"/>
            <a:ext cx="2698112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ARC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Torkil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Rønne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Assistant Rotary Coordinator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Supporting Denmark</a:t>
            </a:r>
            <a:b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+D2360 &amp; D2390</a:t>
            </a:r>
            <a:endParaRPr lang="fi-FI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10E7C9E-E0DA-4C4D-93D3-85FAB010B2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014" y="1970312"/>
            <a:ext cx="2471937" cy="2718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E29F34B-7608-0E44-9A92-72E1B3A67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8978" y="1970312"/>
            <a:ext cx="2221303" cy="273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F444642-E9C9-3547-AA68-9914336D1B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079" y="1970313"/>
            <a:ext cx="1994771" cy="2718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227D367-3D6E-7846-A61B-D79F6FD474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51" y="1975914"/>
            <a:ext cx="2285998" cy="273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4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9">
            <a:extLst>
              <a:ext uri="{FF2B5EF4-FFF2-40B4-BE49-F238E27FC236}">
                <a16:creationId xmlns:a16="http://schemas.microsoft.com/office/drawing/2014/main" id="{F0085E92-034A-9641-9462-8DB3159461DA}"/>
              </a:ext>
            </a:extLst>
          </p:cNvPr>
          <p:cNvSpPr/>
          <p:nvPr/>
        </p:nvSpPr>
        <p:spPr>
          <a:xfrm>
            <a:off x="9198987" y="2783059"/>
            <a:ext cx="2965321" cy="12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Truls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Løwer-Arnesen</a:t>
            </a:r>
            <a:b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Leader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Stavern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Satellite Club Young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hlinkClick r:id="rId4"/>
              </a:rPr>
              <a:t>truls.arnesen@gmail.com</a:t>
            </a:r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5797869" cy="15400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Arial Narrow Bold" pitchFamily="-84" charset="0"/>
              </a:rPr>
              <a:t>ROTARY INTERNATIONAL</a:t>
            </a:r>
            <a:br>
              <a:rPr lang="en-US" dirty="0">
                <a:latin typeface="Arial Narrow Bold" pitchFamily="-84" charset="0"/>
              </a:rPr>
            </a:br>
            <a:r>
              <a:rPr lang="en-US" sz="2400" dirty="0">
                <a:latin typeface="Arial Narrow Bold" pitchFamily="-84" charset="0"/>
              </a:rPr>
              <a:t>Zones 17 &amp; 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133" y="11557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Suorakulmio 19">
            <a:extLst>
              <a:ext uri="{FF2B5EF4-FFF2-40B4-BE49-F238E27FC236}">
                <a16:creationId xmlns:a16="http://schemas.microsoft.com/office/drawing/2014/main" id="{F787B44D-7378-C248-90AE-40F1D03106FE}"/>
              </a:ext>
            </a:extLst>
          </p:cNvPr>
          <p:cNvSpPr/>
          <p:nvPr/>
        </p:nvSpPr>
        <p:spPr>
          <a:xfrm>
            <a:off x="3242069" y="2783059"/>
            <a:ext cx="2936800" cy="996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RID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Virpi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Honkala</a:t>
            </a:r>
            <a:b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Rotary International Director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hlinkClick r:id="rId5"/>
              </a:rPr>
              <a:t>virpi.honkala@fimnet.fi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2E21B36-1AA3-D549-ABDD-64EA717AA7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81" y="1958020"/>
            <a:ext cx="2510402" cy="3230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48E489BF-629A-1F4A-943B-00983978AA26}"/>
              </a:ext>
            </a:extLst>
          </p:cNvPr>
          <p:cNvSpPr txBox="1">
            <a:spLocks/>
          </p:cNvSpPr>
          <p:nvPr/>
        </p:nvSpPr>
        <p:spPr>
          <a:xfrm>
            <a:off x="6366439" y="6010"/>
            <a:ext cx="5797869" cy="1540042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err="1">
                <a:latin typeface="Arial Narrow Bold" pitchFamily="-84" charset="0"/>
              </a:rPr>
              <a:t>Stavern</a:t>
            </a:r>
            <a:r>
              <a:rPr lang="en-US" dirty="0">
                <a:latin typeface="Arial Narrow Bold" pitchFamily="-84" charset="0"/>
              </a:rPr>
              <a:t> satellite club young</a:t>
            </a:r>
            <a:br>
              <a:rPr lang="en-US" dirty="0">
                <a:latin typeface="Arial Narrow Bold" pitchFamily="-84" charset="0"/>
              </a:rPr>
            </a:br>
            <a:r>
              <a:rPr lang="en-US" sz="2400" dirty="0">
                <a:latin typeface="Arial Narrow Bold" pitchFamily="-84" charset="0"/>
              </a:rPr>
              <a:t>district 2290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8D86E64-7D7F-5144-AC78-51C4A50B30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256" y="1952011"/>
            <a:ext cx="2589563" cy="322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5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9">
            <a:extLst>
              <a:ext uri="{FF2B5EF4-FFF2-40B4-BE49-F238E27FC236}">
                <a16:creationId xmlns:a16="http://schemas.microsoft.com/office/drawing/2014/main" id="{F0085E92-034A-9641-9462-8DB3159461DA}"/>
              </a:ext>
            </a:extLst>
          </p:cNvPr>
          <p:cNvSpPr/>
          <p:nvPr/>
        </p:nvSpPr>
        <p:spPr>
          <a:xfrm>
            <a:off x="9198987" y="2783059"/>
            <a:ext cx="2965321" cy="2386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Rasmus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Egeskjold</a:t>
            </a:r>
            <a:b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Rotary Membership Officer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hlinkClick r:id="rId4"/>
              </a:rPr>
              <a:t>rasmus.egeskjold@rotary.org</a:t>
            </a:r>
            <a:endParaRPr lang="nb-NO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600" dirty="0"/>
            </a:br>
            <a:r>
              <a:rPr lang="nb-NO" sz="1600" dirty="0"/>
              <a:t>Nordic </a:t>
            </a:r>
            <a:r>
              <a:rPr lang="nb-NO" sz="1600" dirty="0" err="1"/>
              <a:t>countries</a:t>
            </a:r>
            <a:r>
              <a:rPr lang="nb-NO" sz="1600" dirty="0"/>
              <a:t>, </a:t>
            </a:r>
            <a:r>
              <a:rPr lang="nb-NO" sz="1600" dirty="0" err="1"/>
              <a:t>Poland</a:t>
            </a:r>
            <a:r>
              <a:rPr lang="nb-NO" sz="1600" dirty="0"/>
              <a:t>,</a:t>
            </a:r>
            <a:br>
              <a:rPr lang="nb-NO" sz="1600" dirty="0"/>
            </a:br>
            <a:r>
              <a:rPr lang="nb-NO" sz="1600" dirty="0"/>
              <a:t>The Russian </a:t>
            </a:r>
            <a:r>
              <a:rPr lang="nb-NO" sz="1600" dirty="0" err="1"/>
              <a:t>Federation</a:t>
            </a:r>
            <a:r>
              <a:rPr lang="nb-NO" sz="1600" dirty="0"/>
              <a:t>,</a:t>
            </a:r>
            <a:br>
              <a:rPr lang="nb-NO" sz="1600" dirty="0"/>
            </a:br>
            <a:r>
              <a:rPr lang="nb-NO" sz="1600" dirty="0"/>
              <a:t>Baltic </a:t>
            </a:r>
            <a:r>
              <a:rPr lang="nb-NO" sz="1600" dirty="0" err="1"/>
              <a:t>counties</a:t>
            </a:r>
            <a:r>
              <a:rPr lang="nb-NO" sz="1600" dirty="0"/>
              <a:t> and </a:t>
            </a:r>
            <a:br>
              <a:rPr lang="nb-NO" sz="1600" dirty="0"/>
            </a:b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Netherlands</a:t>
            </a:r>
            <a:endParaRPr lang="nb-NO" sz="1600" dirty="0"/>
          </a:p>
        </p:txBody>
      </p:sp>
      <p:pic>
        <p:nvPicPr>
          <p:cNvPr id="12" name="Bilde 11" descr="Et bilde som inneholder person, mann, vegg, innendørs&#10;&#10;Automatisk generert beskrivelse">
            <a:extLst>
              <a:ext uri="{FF2B5EF4-FFF2-40B4-BE49-F238E27FC236}">
                <a16:creationId xmlns:a16="http://schemas.microsoft.com/office/drawing/2014/main" id="{95BA3498-6014-074E-9759-0B658BB49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538" y="1958020"/>
            <a:ext cx="2589563" cy="322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Arial Narrow Bold" pitchFamily="-84" charset="0"/>
              </a:rPr>
              <a:t>ROTARY INTERNATIONAL</a:t>
            </a:r>
            <a:br>
              <a:rPr lang="en-US" dirty="0">
                <a:latin typeface="Arial Narrow Bold" pitchFamily="-84" charset="0"/>
              </a:rPr>
            </a:br>
            <a:r>
              <a:rPr lang="en-US" sz="2400" dirty="0">
                <a:latin typeface="Arial Narrow Bold" pitchFamily="-84" charset="0"/>
              </a:rPr>
              <a:t>Europe / Africa office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133" y="11557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Suorakulmio 19">
            <a:extLst>
              <a:ext uri="{FF2B5EF4-FFF2-40B4-BE49-F238E27FC236}">
                <a16:creationId xmlns:a16="http://schemas.microsoft.com/office/drawing/2014/main" id="{F787B44D-7378-C248-90AE-40F1D03106FE}"/>
              </a:ext>
            </a:extLst>
          </p:cNvPr>
          <p:cNvSpPr/>
          <p:nvPr/>
        </p:nvSpPr>
        <p:spPr>
          <a:xfrm>
            <a:off x="3242069" y="2783059"/>
            <a:ext cx="2936800" cy="189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Sari Miettinen</a:t>
            </a:r>
            <a:b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Specialist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hlinkClick r:id="rId6"/>
              </a:rPr>
              <a:t>Sari.Miettinen@rotary.org</a:t>
            </a:r>
            <a:endParaRPr lang="nb-NO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600" dirty="0"/>
            </a:br>
            <a:r>
              <a:rPr lang="nb-NO" sz="1600" dirty="0"/>
              <a:t>Nordic and Baltic </a:t>
            </a:r>
            <a:r>
              <a:rPr lang="nb-NO" sz="1600" dirty="0" err="1"/>
              <a:t>Countries</a:t>
            </a:r>
            <a:r>
              <a:rPr lang="nb-NO" sz="1600" dirty="0"/>
              <a:t> Club &amp; District Support</a:t>
            </a:r>
            <a:endParaRPr lang="fi-FI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52E812A-2BAA-0541-B7B9-B0DD639A8EFD}"/>
              </a:ext>
            </a:extLst>
          </p:cNvPr>
          <p:cNvSpPr txBox="1"/>
          <p:nvPr/>
        </p:nvSpPr>
        <p:spPr>
          <a:xfrm>
            <a:off x="557007" y="6046634"/>
            <a:ext cx="112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ROTARY INTERNATIONAL | Europe/</a:t>
            </a:r>
            <a:r>
              <a:rPr lang="nb-NO" dirty="0" err="1"/>
              <a:t>Africa</a:t>
            </a:r>
            <a:r>
              <a:rPr lang="nb-NO" dirty="0"/>
              <a:t> Office |  </a:t>
            </a:r>
            <a:r>
              <a:rPr lang="nb-NO" dirty="0" err="1"/>
              <a:t>Witikonerstrasse</a:t>
            </a:r>
            <a:r>
              <a:rPr lang="nb-NO" dirty="0"/>
              <a:t> 15 | 8032 Zurich | </a:t>
            </a:r>
            <a:r>
              <a:rPr lang="nb-NO" dirty="0" err="1"/>
              <a:t>Switzerland</a:t>
            </a:r>
            <a:endParaRPr lang="nb-NO" dirty="0"/>
          </a:p>
        </p:txBody>
      </p:sp>
      <p:pic>
        <p:nvPicPr>
          <p:cNvPr id="6" name="Bilde 5" descr="Et bilde som inneholder person, kvinne, smilende, dress&#10;&#10;Automatisk generert beskrivelse">
            <a:extLst>
              <a:ext uri="{FF2B5EF4-FFF2-40B4-BE49-F238E27FC236}">
                <a16:creationId xmlns:a16="http://schemas.microsoft.com/office/drawing/2014/main" id="{321D8F57-FB75-E045-81AE-F82A6BC02B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07" y="1958020"/>
            <a:ext cx="2589563" cy="322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244</Words>
  <Application>Microsoft Office PowerPoint</Application>
  <PresentationFormat>Widescreen</PresentationFormat>
  <Paragraphs>30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Arial Narrow Bold</vt:lpstr>
      <vt:lpstr>Calibri</vt:lpstr>
      <vt:lpstr>Calibri Light</vt:lpstr>
      <vt:lpstr>Office-tema</vt:lpstr>
      <vt:lpstr>WELCOME TO MEMBERSHIP &amp; RPIC TRAINING SEMINAR</vt:lpstr>
      <vt:lpstr>ROTARY COORDINATORS TEAM  ZONE 18</vt:lpstr>
      <vt:lpstr>ROTARY INTERNATIONAL Zones 17 &amp; 18</vt:lpstr>
      <vt:lpstr>ROTARY INTERNATIONAL Europe / Africa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answers</dc:title>
  <dc:creator>Tore Slettahjell</dc:creator>
  <cp:lastModifiedBy>Bjørn Aas</cp:lastModifiedBy>
  <cp:revision>7</cp:revision>
  <dcterms:created xsi:type="dcterms:W3CDTF">2021-03-04T21:47:34Z</dcterms:created>
  <dcterms:modified xsi:type="dcterms:W3CDTF">2021-04-14T11:55:05Z</dcterms:modified>
</cp:coreProperties>
</file>