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69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386"/>
    <a:srgbClr val="00539E"/>
    <a:srgbClr val="0060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249" autoAdjust="0"/>
  </p:normalViewPr>
  <p:slideViewPr>
    <p:cSldViewPr snapToGrid="0">
      <p:cViewPr varScale="1">
        <p:scale>
          <a:sx n="89" d="100"/>
          <a:sy n="89" d="100"/>
        </p:scale>
        <p:origin x="68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3257AF-1F1D-404C-BFBF-27E9F40018A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11B39D-D06C-4432-9102-11D11DB1D38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1B191-D01C-4E6C-92A4-AE2FFC3B9628}" type="datetimeFigureOut">
              <a:rPr lang="nb-NO" smtClean="0"/>
              <a:t>07.05.2021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F56E1F-9B75-43F8-ACAD-350994DF20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770727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C93D3-1B5E-47D9-B548-D2EEA3DFEAD5}" type="datetimeFigureOut">
              <a:rPr lang="nb-NO" smtClean="0"/>
              <a:t>07.05.2021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7202B6-BC4B-48B8-B941-21FDBF5B5DC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86560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CDC5E-F585-431C-806F-D8D99BED34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38FBBD-E21F-41EC-887A-277EB9460B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68413-F1EB-4F9B-B871-A9D41E196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B4085-DF93-4AA1-99F4-230B700DE684}" type="datetime1">
              <a:rPr lang="nb-NO" smtClean="0"/>
              <a:t>07.05.2021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9928B-64E1-42AE-B2CA-A6DD1B08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C41D7B-0B50-4039-8604-6831EC2E4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3020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D5909-86CF-4EF5-AE36-4B57072A5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6B826C-0E29-4D36-AB7C-1B76AF97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5807F6-273A-4362-94E1-0683733D45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B81CD-EEA7-4B62-AC58-2ACF049E65E7}" type="datetime1">
              <a:rPr lang="nb-NO" smtClean="0"/>
              <a:t>07.05.2021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D7F1F-64D7-4F8B-A343-5AC203491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CCA9B-B6DC-4E93-8F31-6A182023C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294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5189C9-92B1-4B67-AD15-8E4487E55E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9B205-4206-4F07-A89F-DA1CD8A9B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DAF75-3C6F-47A0-8BD6-75E581D8E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DD35-8C68-4FF1-BF9B-4B5949F31FCF}" type="datetime1">
              <a:rPr lang="nb-NO" smtClean="0"/>
              <a:t>07.05.2021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EE4974-1BC2-4C5E-9911-42EF61919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D0353-792F-4594-A08E-78A0DFBA3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6680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0B6E6-E0A2-4978-B935-20FF68155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3E68C5-00B8-49AA-A1C3-06456A6C7E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1E82F5-C444-42F0-B767-E65F8592B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65D75F-4179-4F0B-88DF-EDF9BF6878D5}" type="datetime1">
              <a:rPr lang="nb-NO" smtClean="0"/>
              <a:t>07.05.2021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2B8BDD-CD22-48BD-B153-70558113E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BE694-F5DD-46F8-A402-FB28D91B7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4646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1F4C1-940F-4871-BC02-BA10F802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0396D7-4318-4C54-BD2D-EAAC43E536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9EECCB-2FD9-4CCA-87C4-43C2225B7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2C0D2-C809-46BC-AC62-C6DB4E94D05D}" type="datetime1">
              <a:rPr lang="nb-NO" smtClean="0"/>
              <a:t>07.05.2021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EF9FC-F57F-45BE-A8BE-299387492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64A74-9241-4918-AF06-458E63003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817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CFD88-D810-4739-9527-E77BDBA34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F89ECD-A969-42F6-B25B-3282E019E7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DB3CEE-5ED4-4E7E-9589-1F67FA330C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63639-9212-485E-A5D1-6C642303F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31920-E181-4715-A9B9-9DF51CA7C67F}" type="datetime1">
              <a:rPr lang="nb-NO" smtClean="0"/>
              <a:t>07.05.2021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8190A0-C776-4FC1-AF92-DC0ACB05C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68FBE0-C686-4442-8C71-D7A6121D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8940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406EA-9A4D-49E7-BAF8-70C9545E0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BDABFF-C9EC-49C4-A9B9-3861ECB7C7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752EA4-99F8-4330-8013-70EB76FA13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E31ECD-939E-4AA0-9EBB-76480A6F5F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7632E6-300E-49DB-B15D-FB8597695F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39B936-8E34-4FB5-BEAB-CB5BCD82D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102A9-DF9E-4AEF-B2C5-11EE8C2F83CD}" type="datetime1">
              <a:rPr lang="nb-NO" smtClean="0"/>
              <a:t>07.05.2021</a:t>
            </a:fld>
            <a:endParaRPr lang="nb-N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B73305-2DB7-48C1-824B-3A913B43E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8B2CEA-5F95-49E9-9DBF-2EE93961F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4076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BB6D1-F2A6-49F0-BEC2-035A3C5FD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BB05CDE-0357-42F0-94AE-DB434C8FD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0554E-6DEA-4895-8BCB-DE3A6270E6ED}" type="datetime1">
              <a:rPr lang="nb-NO" smtClean="0"/>
              <a:t>07.05.2021</a:t>
            </a:fld>
            <a:endParaRPr lang="nb-N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4C7E66-054B-43CA-A317-D7A5CAE7F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71EA438-0FC4-45D3-ADF7-EDFFDA049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627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A90B6D-A80C-4D04-82CB-CF9E233C6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BCAB9-1CE4-41B7-985B-8F98B30BDFFA}" type="datetime1">
              <a:rPr lang="nb-NO" smtClean="0"/>
              <a:t>07.05.2021</a:t>
            </a:fld>
            <a:endParaRPr lang="nb-N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073821-E9F3-45B3-9DAC-3F05A8F6C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5272BE-4405-4658-B71E-C842ACE0B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1150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857D5-5BB7-4F8C-BEA4-E9CD8F1C29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04EF04-B6A3-4776-B1D2-571322721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E50421-A2E7-468E-BEFD-AE965668E1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7DC1C2-A172-45DF-B7C9-D4BD74585F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7AE9-33A0-49EA-A97E-6DF62C975A27}" type="datetime1">
              <a:rPr lang="nb-NO" smtClean="0"/>
              <a:t>07.05.2021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779355-B2E3-4830-9318-70D4025B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42BA3-1CD4-4F4A-9A38-0468D4479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947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5706-BF34-4529-8375-3C76C9370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E80428-C225-4114-BD2C-A758125004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74E88D-9C0E-454E-89F4-F1D076046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F4EA94-B4F0-4844-B207-BDD170E91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317F9B-F782-40F5-B352-ADAC105889F7}" type="datetime1">
              <a:rPr lang="nb-NO" smtClean="0"/>
              <a:t>07.05.2021</a:t>
            </a:fld>
            <a:endParaRPr lang="nb-N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98566F-5193-483E-8B44-D8C082399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54F01F-D257-4E37-B9AE-613A5DD82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3298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875E3D-DA5F-4443-8581-EF8829853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1929C-59D3-4BB1-A243-670634874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12A76-E0B2-4974-8F32-FA005656F2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16BB4-227A-479D-A905-9CB494F65B25}" type="datetime1">
              <a:rPr lang="nb-NO" smtClean="0"/>
              <a:t>07.05.2021</a:t>
            </a:fld>
            <a:endParaRPr lang="nb-N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57C38A-1AF1-4D77-9A39-683A4DC50B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2091E-4ECB-4F85-9CAE-30BBA51990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552A5-B9FC-49EF-B402-0641F338C0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7471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1">
            <a:extLst>
              <a:ext uri="{FF2B5EF4-FFF2-40B4-BE49-F238E27FC236}">
                <a16:creationId xmlns:a16="http://schemas.microsoft.com/office/drawing/2014/main" id="{FF002388-07F3-41CE-B849-637A42D9A4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314536" y="4499871"/>
            <a:ext cx="5648325" cy="2124075"/>
          </a:xfrm>
          <a:prstGeom prst="rect">
            <a:avLst/>
          </a:prstGeom>
        </p:spPr>
      </p:pic>
      <p:sp>
        <p:nvSpPr>
          <p:cNvPr id="7" name="AutoShape 2">
            <a:extLst>
              <a:ext uri="{FF2B5EF4-FFF2-40B4-BE49-F238E27FC236}">
                <a16:creationId xmlns:a16="http://schemas.microsoft.com/office/drawing/2014/main" id="{9424C530-DACD-45BA-A998-78D556AB6DCB}"/>
              </a:ext>
            </a:extLst>
          </p:cNvPr>
          <p:cNvSpPr>
            <a:spLocks noChangeAspect="1" noChangeArrowheads="1"/>
          </p:cNvSpPr>
          <p:nvPr/>
        </p:nvSpPr>
        <p:spPr bwMode="auto">
          <a:xfrm rot="14314228"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b-NO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128A308-D3A9-4AE7-B43C-B85D70C517FD}"/>
              </a:ext>
            </a:extLst>
          </p:cNvPr>
          <p:cNvSpPr/>
          <p:nvPr/>
        </p:nvSpPr>
        <p:spPr>
          <a:xfrm>
            <a:off x="0" y="2358130"/>
            <a:ext cx="12192000" cy="1960652"/>
          </a:xfrm>
          <a:prstGeom prst="rect">
            <a:avLst/>
          </a:prstGeom>
          <a:solidFill>
            <a:srgbClr val="005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Picture 9" descr="Logo, company name&#10;&#10;Description automatically generated">
            <a:extLst>
              <a:ext uri="{FF2B5EF4-FFF2-40B4-BE49-F238E27FC236}">
                <a16:creationId xmlns:a16="http://schemas.microsoft.com/office/drawing/2014/main" id="{9F50F631-6260-40ED-9F6D-35DBA25DDA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657600" cy="3657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21CF02-4AF0-4596-A8FC-6FE4CDC0B1AC}"/>
              </a:ext>
            </a:extLst>
          </p:cNvPr>
          <p:cNvSpPr txBox="1"/>
          <p:nvPr/>
        </p:nvSpPr>
        <p:spPr>
          <a:xfrm>
            <a:off x="5008098" y="3075057"/>
            <a:ext cx="74771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>
                <a:solidFill>
                  <a:schemeClr val="bg1"/>
                </a:solidFill>
              </a:rPr>
              <a:t>Nett-PETS på Zoom</a:t>
            </a:r>
          </a:p>
          <a:p>
            <a:endParaRPr lang="nb-NO" sz="4000" dirty="0">
              <a:solidFill>
                <a:schemeClr val="bg1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29873E2-13DE-4F74-A179-5F152A1FC1A8}"/>
              </a:ext>
            </a:extLst>
          </p:cNvPr>
          <p:cNvSpPr txBox="1"/>
          <p:nvPr/>
        </p:nvSpPr>
        <p:spPr>
          <a:xfrm>
            <a:off x="0" y="6057781"/>
            <a:ext cx="31511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300" b="1" dirty="0" err="1">
                <a:solidFill>
                  <a:srgbClr val="004386"/>
                </a:solidFill>
              </a:rPr>
              <a:t>DAgfinn</a:t>
            </a:r>
            <a:r>
              <a:rPr lang="nb-NO" sz="2300" b="1" dirty="0">
                <a:solidFill>
                  <a:srgbClr val="004386"/>
                </a:solidFill>
              </a:rPr>
              <a:t> Holstad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E0D1E4C-1CA6-404E-9F65-8A08D6CC3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8928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CA9350B0-8A44-4CD9-AE9C-79167C5DBD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61987" y="5608272"/>
            <a:ext cx="2700874" cy="1015674"/>
          </a:xfrm>
          <a:prstGeom prst="rect">
            <a:avLst/>
          </a:prstGeom>
        </p:spPr>
      </p:pic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DD1ED0AF-F942-4E2D-9EBC-4075737DBF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1083211"/>
            <a:ext cx="2082019" cy="208201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73DD9C0-0EFA-4A57-BE7A-185080D62367}"/>
              </a:ext>
            </a:extLst>
          </p:cNvPr>
          <p:cNvSpPr/>
          <p:nvPr/>
        </p:nvSpPr>
        <p:spPr>
          <a:xfrm>
            <a:off x="0" y="365759"/>
            <a:ext cx="12192000" cy="717453"/>
          </a:xfrm>
          <a:prstGeom prst="rect">
            <a:avLst/>
          </a:prstGeom>
          <a:solidFill>
            <a:srgbClr val="00539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39E727-86E7-4916-A3F0-8BD06362177B}"/>
              </a:ext>
            </a:extLst>
          </p:cNvPr>
          <p:cNvSpPr txBox="1"/>
          <p:nvPr/>
        </p:nvSpPr>
        <p:spPr>
          <a:xfrm>
            <a:off x="5804453" y="365759"/>
            <a:ext cx="626827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500" dirty="0">
                <a:solidFill>
                  <a:schemeClr val="bg1"/>
                </a:solidFill>
              </a:rPr>
              <a:t>FORVENTNINGER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D5A4F-1951-4ECA-AF5B-508AC76E6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552A5-B9FC-49EF-B402-0641F338C096}" type="slidenum">
              <a:rPr lang="nb-NO" smtClean="0"/>
              <a:t>2</a:t>
            </a:fld>
            <a:endParaRPr lang="nb-NO"/>
          </a:p>
        </p:txBody>
      </p:sp>
      <p:sp>
        <p:nvSpPr>
          <p:cNvPr id="8" name="TextBox 6">
            <a:extLst>
              <a:ext uri="{FF2B5EF4-FFF2-40B4-BE49-F238E27FC236}">
                <a16:creationId xmlns:a16="http://schemas.microsoft.com/office/drawing/2014/main" id="{F8A1B788-86E6-48F8-B068-A6B2BF840C3B}"/>
              </a:ext>
            </a:extLst>
          </p:cNvPr>
          <p:cNvSpPr txBox="1"/>
          <p:nvPr/>
        </p:nvSpPr>
        <p:spPr>
          <a:xfrm>
            <a:off x="2474259" y="2252870"/>
            <a:ext cx="853081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/>
              <a:t>Ha ditt kamera på – vi vil gjerne at alle ser alle</a:t>
            </a:r>
            <a:br>
              <a:rPr lang="nb-NO" sz="2800" dirty="0"/>
            </a:br>
            <a:endParaRPr lang="nb-NO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/>
              <a:t>Mute alltid mikrofonen, bortsett fra når du snakker </a:t>
            </a:r>
            <a:br>
              <a:rPr lang="nb-NO" sz="2800" dirty="0"/>
            </a:br>
            <a:endParaRPr lang="nb-NO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/>
              <a:t>Bruk </a:t>
            </a:r>
            <a:r>
              <a:rPr lang="nb-NO" sz="2800" b="1" dirty="0">
                <a:highlight>
                  <a:srgbClr val="C0C0C0"/>
                </a:highlight>
              </a:rPr>
              <a:t>[</a:t>
            </a:r>
            <a:r>
              <a:rPr lang="nb-NO" sz="2800" b="1" dirty="0" err="1">
                <a:highlight>
                  <a:srgbClr val="C0C0C0"/>
                </a:highlight>
              </a:rPr>
              <a:t>Raise</a:t>
            </a:r>
            <a:r>
              <a:rPr lang="nb-NO" sz="2800" b="1" dirty="0">
                <a:highlight>
                  <a:srgbClr val="C0C0C0"/>
                </a:highlight>
              </a:rPr>
              <a:t> Hand]</a:t>
            </a:r>
            <a:r>
              <a:rPr lang="nb-NO" sz="2800" dirty="0"/>
              <a:t> knappen når du vil si noe</a:t>
            </a:r>
            <a:br>
              <a:rPr lang="nb-NO" sz="2800" dirty="0"/>
            </a:br>
            <a:endParaRPr lang="nb-NO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800" dirty="0"/>
              <a:t>Bruk </a:t>
            </a:r>
            <a:r>
              <a:rPr lang="nb-NO" sz="2800" b="1" dirty="0">
                <a:highlight>
                  <a:srgbClr val="C0C0C0"/>
                </a:highlight>
              </a:rPr>
              <a:t>[Chat]</a:t>
            </a:r>
            <a:r>
              <a:rPr lang="nb-NO" sz="2800" b="1" dirty="0"/>
              <a:t> </a:t>
            </a:r>
            <a:r>
              <a:rPr lang="nb-NO" sz="2800" dirty="0"/>
              <a:t>for å kommentere og stille spørsmål</a:t>
            </a:r>
            <a:endParaRPr lang="nb-NO" sz="3200" dirty="0"/>
          </a:p>
        </p:txBody>
      </p:sp>
    </p:spTree>
    <p:extLst>
      <p:ext uri="{BB962C8B-B14F-4D97-AF65-F5344CB8AC3E}">
        <p14:creationId xmlns:p14="http://schemas.microsoft.com/office/powerpoint/2010/main" val="1407523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53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sissel hoell</dc:creator>
  <cp:lastModifiedBy>Dagfinn Holstad</cp:lastModifiedBy>
  <cp:revision>7</cp:revision>
  <dcterms:created xsi:type="dcterms:W3CDTF">2021-02-10T10:48:21Z</dcterms:created>
  <dcterms:modified xsi:type="dcterms:W3CDTF">2021-05-07T14:57:19Z</dcterms:modified>
</cp:coreProperties>
</file>