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11" r:id="rId3"/>
    <p:sldMasterId id="2147483723" r:id="rId4"/>
    <p:sldMasterId id="2147483735" r:id="rId5"/>
    <p:sldMasterId id="2147483708" r:id="rId6"/>
  </p:sldMasterIdLst>
  <p:notesMasterIdLst>
    <p:notesMasterId r:id="rId29"/>
  </p:notesMasterIdLst>
  <p:handoutMasterIdLst>
    <p:handoutMasterId r:id="rId30"/>
  </p:handoutMasterIdLst>
  <p:sldIdLst>
    <p:sldId id="324" r:id="rId7"/>
    <p:sldId id="325" r:id="rId8"/>
    <p:sldId id="339" r:id="rId9"/>
    <p:sldId id="329" r:id="rId10"/>
    <p:sldId id="331" r:id="rId11"/>
    <p:sldId id="328" r:id="rId12"/>
    <p:sldId id="336" r:id="rId13"/>
    <p:sldId id="304" r:id="rId14"/>
    <p:sldId id="337" r:id="rId15"/>
    <p:sldId id="316" r:id="rId16"/>
    <p:sldId id="319" r:id="rId17"/>
    <p:sldId id="320" r:id="rId18"/>
    <p:sldId id="323" r:id="rId19"/>
    <p:sldId id="338" r:id="rId20"/>
    <p:sldId id="340" r:id="rId21"/>
    <p:sldId id="346" r:id="rId22"/>
    <p:sldId id="347" r:id="rId23"/>
    <p:sldId id="345" r:id="rId24"/>
    <p:sldId id="343" r:id="rId25"/>
    <p:sldId id="341" r:id="rId26"/>
    <p:sldId id="344" r:id="rId27"/>
    <p:sldId id="332" r:id="rId2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Doherty" initials="KD" lastIdx="1" clrIdx="0"/>
  <p:cmAuthor id="1" name="Joseph Lorenzo" initials="JL" lastIdx="1" clrIdx="1"/>
  <p:cmAuthor id="2" name="Heather Antti" initials="HJA" lastIdx="2" clrIdx="2"/>
  <p:cmAuthor id="3" name="Sarah Remijan" initials="SR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D58"/>
    <a:srgbClr val="919295"/>
    <a:srgbClr val="005DAA"/>
    <a:srgbClr val="009999"/>
    <a:srgbClr val="872175"/>
    <a:srgbClr val="FF7600"/>
    <a:srgbClr val="D9C89E"/>
    <a:srgbClr val="F7A81B"/>
    <a:srgbClr val="C6BCD0"/>
    <a:srgbClr val="D91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5" autoAdjust="0"/>
  </p:normalViewPr>
  <p:slideViewPr>
    <p:cSldViewPr snapToGrid="0" snapToObjects="1">
      <p:cViewPr varScale="1">
        <p:scale>
          <a:sx n="98" d="100"/>
          <a:sy n="98" d="100"/>
        </p:scale>
        <p:origin x="6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87C4D-320A-4B07-8C14-5885FDBFB31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AEC424-E1FF-4B50-BCF9-D6CE7E200A1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Georgia" panose="02040502050405020303" pitchFamily="18" charset="0"/>
            </a:rPr>
            <a:t>Brand Center</a:t>
          </a:r>
          <a:endParaRPr lang="en-US" sz="240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4F534F20-62D8-4E4C-83FE-25E6DFD03440}" type="parTrans" cxnId="{55455E23-31E4-4490-BD25-0404BD92F39E}">
      <dgm:prSet/>
      <dgm:spPr/>
      <dgm:t>
        <a:bodyPr/>
        <a:lstStyle/>
        <a:p>
          <a:endParaRPr lang="en-US"/>
        </a:p>
      </dgm:t>
    </dgm:pt>
    <dgm:pt modelId="{5A44A82A-0AF8-4137-86B2-513FFF2DB34B}" type="sibTrans" cxnId="{55455E23-31E4-4490-BD25-0404BD92F39E}">
      <dgm:prSet/>
      <dgm:spPr/>
      <dgm:t>
        <a:bodyPr/>
        <a:lstStyle/>
        <a:p>
          <a:endParaRPr lang="en-US"/>
        </a:p>
      </dgm:t>
    </dgm:pt>
    <dgm:pt modelId="{78C1DEDD-EEF3-4144-8218-572D26C3352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Georgia" panose="02040502050405020303" pitchFamily="18" charset="0"/>
            </a:rPr>
            <a:t>Media Center</a:t>
          </a:r>
          <a:endParaRPr lang="en-US" sz="240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E668D1F4-564B-46EF-AC1E-2F43C33B9C82}" type="parTrans" cxnId="{26A12CC5-9DE7-441F-B1FD-01A14E625847}">
      <dgm:prSet/>
      <dgm:spPr/>
      <dgm:t>
        <a:bodyPr/>
        <a:lstStyle/>
        <a:p>
          <a:endParaRPr lang="en-US"/>
        </a:p>
      </dgm:t>
    </dgm:pt>
    <dgm:pt modelId="{63A51A2E-DAE6-4456-82CA-FDC64ACE2A15}" type="sibTrans" cxnId="{26A12CC5-9DE7-441F-B1FD-01A14E625847}">
      <dgm:prSet/>
      <dgm:spPr/>
      <dgm:t>
        <a:bodyPr/>
        <a:lstStyle/>
        <a:p>
          <a:endParaRPr lang="en-US"/>
        </a:p>
      </dgm:t>
    </dgm:pt>
    <dgm:pt modelId="{BFCBEC4F-3387-4CA6-85A0-E015E37AAC09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Georgia" panose="02040502050405020303" pitchFamily="18" charset="0"/>
            </a:rPr>
            <a:t>Rotary Showcase</a:t>
          </a:r>
          <a:endParaRPr lang="en-US" sz="240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302E5E3E-ABBC-4393-8581-3CE52A2D1410}" type="parTrans" cxnId="{55B16071-BFFC-40E3-92BB-2A8E62A1886C}">
      <dgm:prSet/>
      <dgm:spPr/>
      <dgm:t>
        <a:bodyPr/>
        <a:lstStyle/>
        <a:p>
          <a:endParaRPr lang="en-US"/>
        </a:p>
      </dgm:t>
    </dgm:pt>
    <dgm:pt modelId="{F8CD55E9-415E-4B00-89C2-CBBD211E85B2}" type="sibTrans" cxnId="{55B16071-BFFC-40E3-92BB-2A8E62A1886C}">
      <dgm:prSet/>
      <dgm:spPr/>
      <dgm:t>
        <a:bodyPr/>
        <a:lstStyle/>
        <a:p>
          <a:endParaRPr lang="en-US"/>
        </a:p>
      </dgm:t>
    </dgm:pt>
    <dgm:pt modelId="{F26B1451-0FF3-4EC4-AE93-8C1BA1347DD1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Georgia" panose="02040502050405020303" pitchFamily="18" charset="0"/>
            </a:rPr>
            <a:t>RPIC</a:t>
          </a:r>
          <a:endParaRPr lang="en-US" sz="240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EA428913-4369-4924-B634-3F9F5AF49740}" type="parTrans" cxnId="{873F3CA8-77B1-426B-AAA4-CB5C6B1116E3}">
      <dgm:prSet/>
      <dgm:spPr/>
      <dgm:t>
        <a:bodyPr/>
        <a:lstStyle/>
        <a:p>
          <a:endParaRPr lang="en-US"/>
        </a:p>
      </dgm:t>
    </dgm:pt>
    <dgm:pt modelId="{35804C16-EA4A-4966-83BD-3EBEDD2547B1}" type="sibTrans" cxnId="{873F3CA8-77B1-426B-AAA4-CB5C6B1116E3}">
      <dgm:prSet/>
      <dgm:spPr/>
      <dgm:t>
        <a:bodyPr/>
        <a:lstStyle/>
        <a:p>
          <a:endParaRPr lang="en-US"/>
        </a:p>
      </dgm:t>
    </dgm:pt>
    <dgm:pt modelId="{FF5C6821-D642-440C-9670-B6772A749E89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Georgia" panose="02040502050405020303" pitchFamily="18" charset="0"/>
            </a:rPr>
            <a:t>Public Relations page</a:t>
          </a:r>
          <a:endParaRPr lang="en-US" sz="2400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3E6D4D81-F66E-4B6D-B036-F3D012A729D6}" type="parTrans" cxnId="{8A78F07B-D67B-4302-9D34-0B07AE4C91AF}">
      <dgm:prSet/>
      <dgm:spPr/>
      <dgm:t>
        <a:bodyPr/>
        <a:lstStyle/>
        <a:p>
          <a:endParaRPr lang="en-US"/>
        </a:p>
      </dgm:t>
    </dgm:pt>
    <dgm:pt modelId="{3E73484C-C973-4A9E-892B-7D95C06BA39E}" type="sibTrans" cxnId="{8A78F07B-D67B-4302-9D34-0B07AE4C91AF}">
      <dgm:prSet/>
      <dgm:spPr/>
      <dgm:t>
        <a:bodyPr/>
        <a:lstStyle/>
        <a:p>
          <a:endParaRPr lang="en-US"/>
        </a:p>
      </dgm:t>
    </dgm:pt>
    <dgm:pt modelId="{E062A666-FB81-4303-A50B-FC3CD2F0767F}" type="pres">
      <dgm:prSet presAssocID="{0CC87C4D-320A-4B07-8C14-5885FDBFB3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71F24E-3982-4E50-8603-4863A3C0E37E}" type="pres">
      <dgm:prSet presAssocID="{CFAEC424-E1FF-4B50-BCF9-D6CE7E200A1D}" presName="composite" presStyleCnt="0"/>
      <dgm:spPr/>
    </dgm:pt>
    <dgm:pt modelId="{00AFA144-D8E8-4C29-8294-18A5CA573E70}" type="pres">
      <dgm:prSet presAssocID="{CFAEC424-E1FF-4B50-BCF9-D6CE7E200A1D}" presName="rect1" presStyleLbl="bgImgPlace1" presStyleIdx="0" presStyleCnt="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51124B-9411-4F68-BF53-0F184E369E8C}" type="pres">
      <dgm:prSet presAssocID="{CFAEC424-E1FF-4B50-BCF9-D6CE7E200A1D}" presName="wedgeRectCallout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620C8-9269-4374-924D-BED92A3D42A4}" type="pres">
      <dgm:prSet presAssocID="{5A44A82A-0AF8-4137-86B2-513FFF2DB34B}" presName="sibTrans" presStyleCnt="0"/>
      <dgm:spPr/>
    </dgm:pt>
    <dgm:pt modelId="{C3B66ACD-E20A-4416-9F92-2CF0FBC2D94E}" type="pres">
      <dgm:prSet presAssocID="{78C1DEDD-EEF3-4144-8218-572D26C33520}" presName="composite" presStyleCnt="0"/>
      <dgm:spPr/>
    </dgm:pt>
    <dgm:pt modelId="{022F1486-5B16-4A6E-BBD3-A03ABAF93E28}" type="pres">
      <dgm:prSet presAssocID="{78C1DEDD-EEF3-4144-8218-572D26C33520}" presName="rect1" presStyleLbl="bgImgPlace1" presStyleIdx="1" presStyleCnt="5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180BCF8-7FFC-4AD2-80C0-FB9DF6139AF8}" type="pres">
      <dgm:prSet presAssocID="{78C1DEDD-EEF3-4144-8218-572D26C33520}" presName="wedgeRectCallout1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9ED95-5319-49EF-911B-29E68246F3D3}" type="pres">
      <dgm:prSet presAssocID="{63A51A2E-DAE6-4456-82CA-FDC64ACE2A15}" presName="sibTrans" presStyleCnt="0"/>
      <dgm:spPr/>
    </dgm:pt>
    <dgm:pt modelId="{439C18BF-E24D-4B38-B9CE-5B0EF307F798}" type="pres">
      <dgm:prSet presAssocID="{BFCBEC4F-3387-4CA6-85A0-E015E37AAC09}" presName="composite" presStyleCnt="0"/>
      <dgm:spPr/>
    </dgm:pt>
    <dgm:pt modelId="{1E749732-5755-4082-BCDE-512C5E281D62}" type="pres">
      <dgm:prSet presAssocID="{BFCBEC4F-3387-4CA6-85A0-E015E37AAC09}" presName="rect1" presStyleLbl="bgImgPlace1" presStyleIdx="2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A091B7-19AB-4D89-8DC3-A824C6FD26F9}" type="pres">
      <dgm:prSet presAssocID="{BFCBEC4F-3387-4CA6-85A0-E015E37AAC09}" presName="wedgeRectCallout1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84F7E-9CF2-40E0-B80A-1A54D3B3F561}" type="pres">
      <dgm:prSet presAssocID="{F8CD55E9-415E-4B00-89C2-CBBD211E85B2}" presName="sibTrans" presStyleCnt="0"/>
      <dgm:spPr/>
    </dgm:pt>
    <dgm:pt modelId="{E282938C-F4E2-44CF-A648-232AE2EDF086}" type="pres">
      <dgm:prSet presAssocID="{F26B1451-0FF3-4EC4-AE93-8C1BA1347DD1}" presName="composite" presStyleCnt="0"/>
      <dgm:spPr/>
    </dgm:pt>
    <dgm:pt modelId="{05331136-B434-4397-B2AE-70378CB5939B}" type="pres">
      <dgm:prSet presAssocID="{F26B1451-0FF3-4EC4-AE93-8C1BA1347DD1}" presName="rect1" presStyleLbl="bgImgPlace1" presStyleIdx="3" presStyleCnt="5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3C2E6C8-3831-4553-98F6-4ABD3A27371D}" type="pres">
      <dgm:prSet presAssocID="{F26B1451-0FF3-4EC4-AE93-8C1BA1347DD1}" presName="wedgeRectCallout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D8CF4-19B6-4D7B-AF5A-BDE362F63917}" type="pres">
      <dgm:prSet presAssocID="{35804C16-EA4A-4966-83BD-3EBEDD2547B1}" presName="sibTrans" presStyleCnt="0"/>
      <dgm:spPr/>
    </dgm:pt>
    <dgm:pt modelId="{E008A211-9918-440F-9189-D3726BAB11B4}" type="pres">
      <dgm:prSet presAssocID="{FF5C6821-D642-440C-9670-B6772A749E89}" presName="composite" presStyleCnt="0"/>
      <dgm:spPr/>
    </dgm:pt>
    <dgm:pt modelId="{8C74BD86-F1BD-414C-B152-19A815A75427}" type="pres">
      <dgm:prSet presAssocID="{FF5C6821-D642-440C-9670-B6772A749E89}" presName="rect1" presStyleLbl="bgImgPlace1" presStyleIdx="4" presStyleCnt="5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0AA5B0B-98A0-4F59-9339-63BBBBCAFC08}" type="pres">
      <dgm:prSet presAssocID="{FF5C6821-D642-440C-9670-B6772A749E89}" presName="wedgeRectCallout1" presStyleLbl="node1" presStyleIdx="4" presStyleCnt="5" custScaleX="116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55E23-31E4-4490-BD25-0404BD92F39E}" srcId="{0CC87C4D-320A-4B07-8C14-5885FDBFB31F}" destId="{CFAEC424-E1FF-4B50-BCF9-D6CE7E200A1D}" srcOrd="0" destOrd="0" parTransId="{4F534F20-62D8-4E4C-83FE-25E6DFD03440}" sibTransId="{5A44A82A-0AF8-4137-86B2-513FFF2DB34B}"/>
    <dgm:cxn modelId="{8A78F07B-D67B-4302-9D34-0B07AE4C91AF}" srcId="{0CC87C4D-320A-4B07-8C14-5885FDBFB31F}" destId="{FF5C6821-D642-440C-9670-B6772A749E89}" srcOrd="4" destOrd="0" parTransId="{3E6D4D81-F66E-4B6D-B036-F3D012A729D6}" sibTransId="{3E73484C-C973-4A9E-892B-7D95C06BA39E}"/>
    <dgm:cxn modelId="{C7D95EEC-534A-4087-A391-459C1B77BC09}" type="presOf" srcId="{CFAEC424-E1FF-4B50-BCF9-D6CE7E200A1D}" destId="{0C51124B-9411-4F68-BF53-0F184E369E8C}" srcOrd="0" destOrd="0" presId="urn:microsoft.com/office/officeart/2008/layout/BendingPictureCaptionList"/>
    <dgm:cxn modelId="{26A12CC5-9DE7-441F-B1FD-01A14E625847}" srcId="{0CC87C4D-320A-4B07-8C14-5885FDBFB31F}" destId="{78C1DEDD-EEF3-4144-8218-572D26C33520}" srcOrd="1" destOrd="0" parTransId="{E668D1F4-564B-46EF-AC1E-2F43C33B9C82}" sibTransId="{63A51A2E-DAE6-4456-82CA-FDC64ACE2A15}"/>
    <dgm:cxn modelId="{64EF2A23-56B6-4779-AFAB-FE6ACB1D3543}" type="presOf" srcId="{0CC87C4D-320A-4B07-8C14-5885FDBFB31F}" destId="{E062A666-FB81-4303-A50B-FC3CD2F0767F}" srcOrd="0" destOrd="0" presId="urn:microsoft.com/office/officeart/2008/layout/BendingPictureCaptionList"/>
    <dgm:cxn modelId="{C085226F-A588-491D-B2E1-18989DC5F123}" type="presOf" srcId="{BFCBEC4F-3387-4CA6-85A0-E015E37AAC09}" destId="{50A091B7-19AB-4D89-8DC3-A824C6FD26F9}" srcOrd="0" destOrd="0" presId="urn:microsoft.com/office/officeart/2008/layout/BendingPictureCaptionList"/>
    <dgm:cxn modelId="{64AD010A-2338-4DC6-A892-18EB3044FBB6}" type="presOf" srcId="{FF5C6821-D642-440C-9670-B6772A749E89}" destId="{80AA5B0B-98A0-4F59-9339-63BBBBCAFC08}" srcOrd="0" destOrd="0" presId="urn:microsoft.com/office/officeart/2008/layout/BendingPictureCaptionList"/>
    <dgm:cxn modelId="{4B2C1820-56B1-4605-B3AF-E18E80311700}" type="presOf" srcId="{78C1DEDD-EEF3-4144-8218-572D26C33520}" destId="{3180BCF8-7FFC-4AD2-80C0-FB9DF6139AF8}" srcOrd="0" destOrd="0" presId="urn:microsoft.com/office/officeart/2008/layout/BendingPictureCaptionList"/>
    <dgm:cxn modelId="{AE4F6596-8FF1-4248-9392-C48FBD88B1C2}" type="presOf" srcId="{F26B1451-0FF3-4EC4-AE93-8C1BA1347DD1}" destId="{33C2E6C8-3831-4553-98F6-4ABD3A27371D}" srcOrd="0" destOrd="0" presId="urn:microsoft.com/office/officeart/2008/layout/BendingPictureCaptionList"/>
    <dgm:cxn modelId="{55B16071-BFFC-40E3-92BB-2A8E62A1886C}" srcId="{0CC87C4D-320A-4B07-8C14-5885FDBFB31F}" destId="{BFCBEC4F-3387-4CA6-85A0-E015E37AAC09}" srcOrd="2" destOrd="0" parTransId="{302E5E3E-ABBC-4393-8581-3CE52A2D1410}" sibTransId="{F8CD55E9-415E-4B00-89C2-CBBD211E85B2}"/>
    <dgm:cxn modelId="{873F3CA8-77B1-426B-AAA4-CB5C6B1116E3}" srcId="{0CC87C4D-320A-4B07-8C14-5885FDBFB31F}" destId="{F26B1451-0FF3-4EC4-AE93-8C1BA1347DD1}" srcOrd="3" destOrd="0" parTransId="{EA428913-4369-4924-B634-3F9F5AF49740}" sibTransId="{35804C16-EA4A-4966-83BD-3EBEDD2547B1}"/>
    <dgm:cxn modelId="{03141767-DC50-43AD-A8C2-12710889FA6C}" type="presParOf" srcId="{E062A666-FB81-4303-A50B-FC3CD2F0767F}" destId="{1C71F24E-3982-4E50-8603-4863A3C0E37E}" srcOrd="0" destOrd="0" presId="urn:microsoft.com/office/officeart/2008/layout/BendingPictureCaptionList"/>
    <dgm:cxn modelId="{91C5EB7D-0683-4867-98D4-AFDBC5682CB7}" type="presParOf" srcId="{1C71F24E-3982-4E50-8603-4863A3C0E37E}" destId="{00AFA144-D8E8-4C29-8294-18A5CA573E70}" srcOrd="0" destOrd="0" presId="urn:microsoft.com/office/officeart/2008/layout/BendingPictureCaptionList"/>
    <dgm:cxn modelId="{89BC7842-A34D-40F6-9BF7-9B3A5AB3F5CB}" type="presParOf" srcId="{1C71F24E-3982-4E50-8603-4863A3C0E37E}" destId="{0C51124B-9411-4F68-BF53-0F184E369E8C}" srcOrd="1" destOrd="0" presId="urn:microsoft.com/office/officeart/2008/layout/BendingPictureCaptionList"/>
    <dgm:cxn modelId="{4572BF7B-580D-49F4-8B7F-AFF396A61F88}" type="presParOf" srcId="{E062A666-FB81-4303-A50B-FC3CD2F0767F}" destId="{3A4620C8-9269-4374-924D-BED92A3D42A4}" srcOrd="1" destOrd="0" presId="urn:microsoft.com/office/officeart/2008/layout/BendingPictureCaptionList"/>
    <dgm:cxn modelId="{004CDFBE-7D95-4562-9D77-C4A64A38A010}" type="presParOf" srcId="{E062A666-FB81-4303-A50B-FC3CD2F0767F}" destId="{C3B66ACD-E20A-4416-9F92-2CF0FBC2D94E}" srcOrd="2" destOrd="0" presId="urn:microsoft.com/office/officeart/2008/layout/BendingPictureCaptionList"/>
    <dgm:cxn modelId="{34CB0E14-70AD-4AA2-96EC-5B1B73AFF295}" type="presParOf" srcId="{C3B66ACD-E20A-4416-9F92-2CF0FBC2D94E}" destId="{022F1486-5B16-4A6E-BBD3-A03ABAF93E28}" srcOrd="0" destOrd="0" presId="urn:microsoft.com/office/officeart/2008/layout/BendingPictureCaptionList"/>
    <dgm:cxn modelId="{8368196C-2F0E-4AEB-B65F-4BE6D99301DB}" type="presParOf" srcId="{C3B66ACD-E20A-4416-9F92-2CF0FBC2D94E}" destId="{3180BCF8-7FFC-4AD2-80C0-FB9DF6139AF8}" srcOrd="1" destOrd="0" presId="urn:microsoft.com/office/officeart/2008/layout/BendingPictureCaptionList"/>
    <dgm:cxn modelId="{8CC8DB38-4841-4377-8C82-E30FC871BB07}" type="presParOf" srcId="{E062A666-FB81-4303-A50B-FC3CD2F0767F}" destId="{3F89ED95-5319-49EF-911B-29E68246F3D3}" srcOrd="3" destOrd="0" presId="urn:microsoft.com/office/officeart/2008/layout/BendingPictureCaptionList"/>
    <dgm:cxn modelId="{C7B86CD1-5A2A-4CBD-A5E6-B0F13C59BE4D}" type="presParOf" srcId="{E062A666-FB81-4303-A50B-FC3CD2F0767F}" destId="{439C18BF-E24D-4B38-B9CE-5B0EF307F798}" srcOrd="4" destOrd="0" presId="urn:microsoft.com/office/officeart/2008/layout/BendingPictureCaptionList"/>
    <dgm:cxn modelId="{34886C50-6F8C-416D-8A86-78272BC3FD3C}" type="presParOf" srcId="{439C18BF-E24D-4B38-B9CE-5B0EF307F798}" destId="{1E749732-5755-4082-BCDE-512C5E281D62}" srcOrd="0" destOrd="0" presId="urn:microsoft.com/office/officeart/2008/layout/BendingPictureCaptionList"/>
    <dgm:cxn modelId="{42CB9CEE-95DD-4EA2-94E3-5F998789ADA7}" type="presParOf" srcId="{439C18BF-E24D-4B38-B9CE-5B0EF307F798}" destId="{50A091B7-19AB-4D89-8DC3-A824C6FD26F9}" srcOrd="1" destOrd="0" presId="urn:microsoft.com/office/officeart/2008/layout/BendingPictureCaptionList"/>
    <dgm:cxn modelId="{93CA8D13-B507-49AD-B2C1-BDFBFE4683A4}" type="presParOf" srcId="{E062A666-FB81-4303-A50B-FC3CD2F0767F}" destId="{ACA84F7E-9CF2-40E0-B80A-1A54D3B3F561}" srcOrd="5" destOrd="0" presId="urn:microsoft.com/office/officeart/2008/layout/BendingPictureCaptionList"/>
    <dgm:cxn modelId="{E52C353D-C2E2-4B80-8DDE-0A00E421B93C}" type="presParOf" srcId="{E062A666-FB81-4303-A50B-FC3CD2F0767F}" destId="{E282938C-F4E2-44CF-A648-232AE2EDF086}" srcOrd="6" destOrd="0" presId="urn:microsoft.com/office/officeart/2008/layout/BendingPictureCaptionList"/>
    <dgm:cxn modelId="{AAAA877B-5F8C-4891-A81A-74468A1DE972}" type="presParOf" srcId="{E282938C-F4E2-44CF-A648-232AE2EDF086}" destId="{05331136-B434-4397-B2AE-70378CB5939B}" srcOrd="0" destOrd="0" presId="urn:microsoft.com/office/officeart/2008/layout/BendingPictureCaptionList"/>
    <dgm:cxn modelId="{3093EE53-DD67-4F9F-97E6-22962D36A037}" type="presParOf" srcId="{E282938C-F4E2-44CF-A648-232AE2EDF086}" destId="{33C2E6C8-3831-4553-98F6-4ABD3A27371D}" srcOrd="1" destOrd="0" presId="urn:microsoft.com/office/officeart/2008/layout/BendingPictureCaptionList"/>
    <dgm:cxn modelId="{E2C0281C-F572-4975-A0FC-77E72D708D7F}" type="presParOf" srcId="{E062A666-FB81-4303-A50B-FC3CD2F0767F}" destId="{6A0D8CF4-19B6-4D7B-AF5A-BDE362F63917}" srcOrd="7" destOrd="0" presId="urn:microsoft.com/office/officeart/2008/layout/BendingPictureCaptionList"/>
    <dgm:cxn modelId="{A9C4A30C-C184-48CA-A674-6BC127AD0AA9}" type="presParOf" srcId="{E062A666-FB81-4303-A50B-FC3CD2F0767F}" destId="{E008A211-9918-440F-9189-D3726BAB11B4}" srcOrd="8" destOrd="0" presId="urn:microsoft.com/office/officeart/2008/layout/BendingPictureCaptionList"/>
    <dgm:cxn modelId="{0EF60E29-40A5-4A76-A2DA-71777CF962CC}" type="presParOf" srcId="{E008A211-9918-440F-9189-D3726BAB11B4}" destId="{8C74BD86-F1BD-414C-B152-19A815A75427}" srcOrd="0" destOrd="0" presId="urn:microsoft.com/office/officeart/2008/layout/BendingPictureCaptionList"/>
    <dgm:cxn modelId="{727BC552-F031-49C9-9222-A564A5F52EDB}" type="presParOf" srcId="{E008A211-9918-440F-9189-D3726BAB11B4}" destId="{80AA5B0B-98A0-4F59-9339-63BBBBCAFC0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CB9991-CD25-4C03-B305-F8A52F8ACEA2}" type="doc">
      <dgm:prSet loTypeId="urn:microsoft.com/office/officeart/2005/8/layout/cycle6" loCatId="relationship" qsTypeId="urn:microsoft.com/office/officeart/2005/8/quickstyle/simple2" qsCatId="simple" csTypeId="urn:microsoft.com/office/officeart/2005/8/colors/accent6_1" csCatId="accent6" phldr="1"/>
      <dgm:spPr/>
    </dgm:pt>
    <dgm:pt modelId="{A1FBA480-609E-4464-BC8F-71737A6BF48E}">
      <dgm:prSet phldrT="[Text]" custT="1"/>
      <dgm:spPr>
        <a:ln>
          <a:solidFill>
            <a:srgbClr val="FF7600"/>
          </a:solidFill>
        </a:ln>
      </dgm:spPr>
      <dgm:t>
        <a:bodyPr/>
        <a:lstStyle/>
        <a:p>
          <a:r>
            <a:rPr lang="en-US" sz="2300" dirty="0" err="1" smtClean="0">
              <a:latin typeface="Georgia" panose="02040502050405020303" pitchFamily="18" charset="0"/>
            </a:rPr>
            <a:t>Økt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synlighet</a:t>
          </a:r>
          <a:endParaRPr lang="en-US" sz="2300" dirty="0">
            <a:latin typeface="Georgia" panose="02040502050405020303" pitchFamily="18" charset="0"/>
          </a:endParaRPr>
        </a:p>
      </dgm:t>
    </dgm:pt>
    <dgm:pt modelId="{BCB2E022-DBA2-4B25-AA51-0B15349629A4}" type="parTrans" cxnId="{78F7298E-88B8-4771-8FE6-61C24A651C41}">
      <dgm:prSet/>
      <dgm:spPr/>
      <dgm:t>
        <a:bodyPr/>
        <a:lstStyle/>
        <a:p>
          <a:endParaRPr lang="en-US"/>
        </a:p>
      </dgm:t>
    </dgm:pt>
    <dgm:pt modelId="{67CAA7A7-173A-4931-9398-BC2912CE731F}" type="sibTrans" cxnId="{78F7298E-88B8-4771-8FE6-61C24A651C41}">
      <dgm:prSet/>
      <dgm:spPr/>
      <dgm:t>
        <a:bodyPr/>
        <a:lstStyle/>
        <a:p>
          <a:endParaRPr lang="en-US"/>
        </a:p>
      </dgm:t>
    </dgm:pt>
    <dgm:pt modelId="{33651DC3-92D0-4304-98AC-78195B9A1C6F}">
      <dgm:prSet phldrT="[Text]" custT="1"/>
      <dgm:spPr>
        <a:ln>
          <a:solidFill>
            <a:srgbClr val="FF7600"/>
          </a:solidFill>
        </a:ln>
      </dgm:spPr>
      <dgm:t>
        <a:bodyPr/>
        <a:lstStyle/>
        <a:p>
          <a:r>
            <a:rPr lang="en-US" sz="2300" dirty="0" err="1" smtClean="0">
              <a:latin typeface="Georgia" panose="02040502050405020303" pitchFamily="18" charset="0"/>
            </a:rPr>
            <a:t>Flere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medlemmer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og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bidrag</a:t>
          </a:r>
          <a:endParaRPr lang="en-US" sz="2300" dirty="0">
            <a:latin typeface="Georgia" panose="02040502050405020303" pitchFamily="18" charset="0"/>
          </a:endParaRPr>
        </a:p>
      </dgm:t>
    </dgm:pt>
    <dgm:pt modelId="{6F13065E-E975-4B5F-8007-662CEAD42CF7}" type="parTrans" cxnId="{CCD12694-9709-4BF0-9F9D-ED05C8C85812}">
      <dgm:prSet/>
      <dgm:spPr/>
      <dgm:t>
        <a:bodyPr/>
        <a:lstStyle/>
        <a:p>
          <a:endParaRPr lang="en-US"/>
        </a:p>
      </dgm:t>
    </dgm:pt>
    <dgm:pt modelId="{D9BF1E63-B3FA-4C5E-AFD2-5956034832B9}" type="sibTrans" cxnId="{CCD12694-9709-4BF0-9F9D-ED05C8C85812}">
      <dgm:prSet/>
      <dgm:spPr>
        <a:ln>
          <a:solidFill>
            <a:srgbClr val="FF7600"/>
          </a:solidFill>
        </a:ln>
      </dgm:spPr>
      <dgm:t>
        <a:bodyPr/>
        <a:lstStyle/>
        <a:p>
          <a:endParaRPr lang="en-US"/>
        </a:p>
      </dgm:t>
    </dgm:pt>
    <dgm:pt modelId="{B5595649-1330-45C8-8423-707F512E2E6D}">
      <dgm:prSet phldrT="[Text]" custT="1"/>
      <dgm:spPr>
        <a:ln>
          <a:solidFill>
            <a:srgbClr val="FF7600"/>
          </a:solidFill>
        </a:ln>
      </dgm:spPr>
      <dgm:t>
        <a:bodyPr/>
        <a:lstStyle/>
        <a:p>
          <a:r>
            <a:rPr lang="en-US" sz="2300" dirty="0" err="1" smtClean="0">
              <a:latin typeface="Georgia" panose="02040502050405020303" pitchFamily="18" charset="0"/>
            </a:rPr>
            <a:t>Stolte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og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engasjerte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medlemmer</a:t>
          </a:r>
          <a:endParaRPr lang="en-US" sz="2300" dirty="0">
            <a:latin typeface="Georgia" panose="02040502050405020303" pitchFamily="18" charset="0"/>
          </a:endParaRPr>
        </a:p>
      </dgm:t>
    </dgm:pt>
    <dgm:pt modelId="{5BEB027F-F327-420D-9C84-0BED9A66B7CA}" type="parTrans" cxnId="{298147E2-255B-45D4-BFD2-28D41C3EE524}">
      <dgm:prSet/>
      <dgm:spPr/>
      <dgm:t>
        <a:bodyPr/>
        <a:lstStyle/>
        <a:p>
          <a:endParaRPr lang="en-US"/>
        </a:p>
      </dgm:t>
    </dgm:pt>
    <dgm:pt modelId="{0EE3D510-3F1F-49D3-BEB5-090AAADAAC83}" type="sibTrans" cxnId="{298147E2-255B-45D4-BFD2-28D41C3EE524}">
      <dgm:prSet/>
      <dgm:spPr/>
      <dgm:t>
        <a:bodyPr/>
        <a:lstStyle/>
        <a:p>
          <a:endParaRPr lang="en-US"/>
        </a:p>
      </dgm:t>
    </dgm:pt>
    <dgm:pt modelId="{C6A41EDC-DDD7-4A90-9393-50D9C4EF2478}">
      <dgm:prSet phldrT="[Text]" custT="1"/>
      <dgm:spPr>
        <a:ln>
          <a:solidFill>
            <a:srgbClr val="FF7600"/>
          </a:solidFill>
        </a:ln>
      </dgm:spPr>
      <dgm:t>
        <a:bodyPr/>
        <a:lstStyle/>
        <a:p>
          <a:r>
            <a:rPr lang="en-US" sz="2300" dirty="0" smtClean="0">
              <a:latin typeface="Georgia" panose="02040502050405020303" pitchFamily="18" charset="0"/>
            </a:rPr>
            <a:t>Partnership </a:t>
          </a:r>
          <a:r>
            <a:rPr lang="en-US" sz="2300" dirty="0" err="1" smtClean="0">
              <a:latin typeface="Georgia" panose="02040502050405020303" pitchFamily="18" charset="0"/>
            </a:rPr>
            <a:t>og</a:t>
          </a:r>
          <a:r>
            <a:rPr lang="en-US" sz="2300" dirty="0" smtClean="0">
              <a:latin typeface="Georgia" panose="02040502050405020303" pitchFamily="18" charset="0"/>
            </a:rPr>
            <a:t> support for </a:t>
          </a:r>
          <a:r>
            <a:rPr lang="en-US" sz="2300" dirty="0" err="1" smtClean="0">
              <a:latin typeface="Georgia" panose="02040502050405020303" pitchFamily="18" charset="0"/>
            </a:rPr>
            <a:t>lokale</a:t>
          </a:r>
          <a:r>
            <a:rPr lang="en-US" sz="2300" dirty="0" smtClean="0">
              <a:latin typeface="Georgia" panose="02040502050405020303" pitchFamily="18" charset="0"/>
            </a:rPr>
            <a:t> </a:t>
          </a:r>
          <a:r>
            <a:rPr lang="en-US" sz="2300" dirty="0" err="1" smtClean="0">
              <a:latin typeface="Georgia" panose="02040502050405020303" pitchFamily="18" charset="0"/>
            </a:rPr>
            <a:t>prosjekt</a:t>
          </a:r>
          <a:endParaRPr lang="en-US" sz="2300" dirty="0">
            <a:latin typeface="Georgia" panose="02040502050405020303" pitchFamily="18" charset="0"/>
          </a:endParaRPr>
        </a:p>
      </dgm:t>
    </dgm:pt>
    <dgm:pt modelId="{2A0DCA95-2B36-4C58-81F8-005DA2F54937}" type="parTrans" cxnId="{10BCF8C9-65C5-402B-A9C3-8954AE6A0201}">
      <dgm:prSet/>
      <dgm:spPr/>
      <dgm:t>
        <a:bodyPr/>
        <a:lstStyle/>
        <a:p>
          <a:endParaRPr lang="en-US"/>
        </a:p>
      </dgm:t>
    </dgm:pt>
    <dgm:pt modelId="{98C7FC3C-2A7D-4E26-B84F-A0E183523EA2}" type="sibTrans" cxnId="{10BCF8C9-65C5-402B-A9C3-8954AE6A0201}">
      <dgm:prSet/>
      <dgm:spPr/>
      <dgm:t>
        <a:bodyPr/>
        <a:lstStyle/>
        <a:p>
          <a:endParaRPr lang="en-US"/>
        </a:p>
      </dgm:t>
    </dgm:pt>
    <dgm:pt modelId="{D15BF95B-315B-4380-98DA-ABA66358FB81}" type="pres">
      <dgm:prSet presAssocID="{23CB9991-CD25-4C03-B305-F8A52F8ACEA2}" presName="cycle" presStyleCnt="0">
        <dgm:presLayoutVars>
          <dgm:dir/>
          <dgm:resizeHandles val="exact"/>
        </dgm:presLayoutVars>
      </dgm:prSet>
      <dgm:spPr/>
    </dgm:pt>
    <dgm:pt modelId="{17FE89E1-088A-471D-8BEF-7B3D1E8491F5}" type="pres">
      <dgm:prSet presAssocID="{A1FBA480-609E-4464-BC8F-71737A6BF48E}" presName="node" presStyleLbl="node1" presStyleIdx="0" presStyleCnt="4" custScaleX="109927" custScaleY="110901" custRadScaleRad="136597" custRadScaleInc="-2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60B7E-8DFE-4D50-B73D-63B5397E57AA}" type="pres">
      <dgm:prSet presAssocID="{A1FBA480-609E-4464-BC8F-71737A6BF48E}" presName="spNode" presStyleCnt="0"/>
      <dgm:spPr/>
    </dgm:pt>
    <dgm:pt modelId="{2A79E231-5C28-4909-AEC9-39F8A6F595CA}" type="pres">
      <dgm:prSet presAssocID="{67CAA7A7-173A-4931-9398-BC2912CE731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E0A6CD4-E4A7-4453-AF46-B69D75C5B25D}" type="pres">
      <dgm:prSet presAssocID="{33651DC3-92D0-4304-98AC-78195B9A1C6F}" presName="node" presStyleLbl="node1" presStyleIdx="1" presStyleCnt="4" custScaleX="116964" custScaleY="117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34D81-F5C6-461A-A3D6-2C894CC2395B}" type="pres">
      <dgm:prSet presAssocID="{33651DC3-92D0-4304-98AC-78195B9A1C6F}" presName="spNode" presStyleCnt="0"/>
      <dgm:spPr/>
    </dgm:pt>
    <dgm:pt modelId="{F6E7003B-87A3-4369-A7D4-D48FAC441D8A}" type="pres">
      <dgm:prSet presAssocID="{D9BF1E63-B3FA-4C5E-AFD2-5956034832B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8287E400-2545-42BE-B186-7EC41D77FB02}" type="pres">
      <dgm:prSet presAssocID="{C6A41EDC-DDD7-4A90-9393-50D9C4EF2478}" presName="node" presStyleLbl="node1" presStyleIdx="2" presStyleCnt="4" custScaleX="124619" custScaleY="109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D7DF5-662D-483B-B52C-E2E5F8CBF44D}" type="pres">
      <dgm:prSet presAssocID="{C6A41EDC-DDD7-4A90-9393-50D9C4EF2478}" presName="spNode" presStyleCnt="0"/>
      <dgm:spPr/>
    </dgm:pt>
    <dgm:pt modelId="{2DB810D5-9D65-4632-A002-BDF5952E0119}" type="pres">
      <dgm:prSet presAssocID="{98C7FC3C-2A7D-4E26-B84F-A0E183523EA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6F3654C-9FEE-4680-BA6E-77CD4D83568F}" type="pres">
      <dgm:prSet presAssocID="{B5595649-1330-45C8-8423-707F512E2E6D}" presName="node" presStyleLbl="node1" presStyleIdx="3" presStyleCnt="4" custScaleX="120238" custScaleY="120919" custRadScaleRad="122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EF150-4A5D-4E9A-BB39-0BB225C49565}" type="pres">
      <dgm:prSet presAssocID="{B5595649-1330-45C8-8423-707F512E2E6D}" presName="spNode" presStyleCnt="0"/>
      <dgm:spPr/>
    </dgm:pt>
    <dgm:pt modelId="{4EB005CE-D494-47D2-9ED1-0B838BF4C827}" type="pres">
      <dgm:prSet presAssocID="{0EE3D510-3F1F-49D3-BEB5-090AAADAAC8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5BF5BDAA-BEB6-4F65-ABC5-05872454DE92}" type="presOf" srcId="{23CB9991-CD25-4C03-B305-F8A52F8ACEA2}" destId="{D15BF95B-315B-4380-98DA-ABA66358FB81}" srcOrd="0" destOrd="0" presId="urn:microsoft.com/office/officeart/2005/8/layout/cycle6"/>
    <dgm:cxn modelId="{78F7298E-88B8-4771-8FE6-61C24A651C41}" srcId="{23CB9991-CD25-4C03-B305-F8A52F8ACEA2}" destId="{A1FBA480-609E-4464-BC8F-71737A6BF48E}" srcOrd="0" destOrd="0" parTransId="{BCB2E022-DBA2-4B25-AA51-0B15349629A4}" sibTransId="{67CAA7A7-173A-4931-9398-BC2912CE731F}"/>
    <dgm:cxn modelId="{CCD12694-9709-4BF0-9F9D-ED05C8C85812}" srcId="{23CB9991-CD25-4C03-B305-F8A52F8ACEA2}" destId="{33651DC3-92D0-4304-98AC-78195B9A1C6F}" srcOrd="1" destOrd="0" parTransId="{6F13065E-E975-4B5F-8007-662CEAD42CF7}" sibTransId="{D9BF1E63-B3FA-4C5E-AFD2-5956034832B9}"/>
    <dgm:cxn modelId="{2C1E86FF-BF3B-478A-ABDB-F0F5B3BB9EC5}" type="presOf" srcId="{33651DC3-92D0-4304-98AC-78195B9A1C6F}" destId="{0E0A6CD4-E4A7-4453-AF46-B69D75C5B25D}" srcOrd="0" destOrd="0" presId="urn:microsoft.com/office/officeart/2005/8/layout/cycle6"/>
    <dgm:cxn modelId="{298147E2-255B-45D4-BFD2-28D41C3EE524}" srcId="{23CB9991-CD25-4C03-B305-F8A52F8ACEA2}" destId="{B5595649-1330-45C8-8423-707F512E2E6D}" srcOrd="3" destOrd="0" parTransId="{5BEB027F-F327-420D-9C84-0BED9A66B7CA}" sibTransId="{0EE3D510-3F1F-49D3-BEB5-090AAADAAC83}"/>
    <dgm:cxn modelId="{AF907D38-A1BC-4A69-B587-87A78078B182}" type="presOf" srcId="{B5595649-1330-45C8-8423-707F512E2E6D}" destId="{26F3654C-9FEE-4680-BA6E-77CD4D83568F}" srcOrd="0" destOrd="0" presId="urn:microsoft.com/office/officeart/2005/8/layout/cycle6"/>
    <dgm:cxn modelId="{53EB924A-13B3-459E-B670-A183CB85C5CE}" type="presOf" srcId="{A1FBA480-609E-4464-BC8F-71737A6BF48E}" destId="{17FE89E1-088A-471D-8BEF-7B3D1E8491F5}" srcOrd="0" destOrd="0" presId="urn:microsoft.com/office/officeart/2005/8/layout/cycle6"/>
    <dgm:cxn modelId="{0FFF09D8-C784-472D-8374-9AE075972F3A}" type="presOf" srcId="{98C7FC3C-2A7D-4E26-B84F-A0E183523EA2}" destId="{2DB810D5-9D65-4632-A002-BDF5952E0119}" srcOrd="0" destOrd="0" presId="urn:microsoft.com/office/officeart/2005/8/layout/cycle6"/>
    <dgm:cxn modelId="{1D654751-0C44-458E-8075-54A1E9B21637}" type="presOf" srcId="{C6A41EDC-DDD7-4A90-9393-50D9C4EF2478}" destId="{8287E400-2545-42BE-B186-7EC41D77FB02}" srcOrd="0" destOrd="0" presId="urn:microsoft.com/office/officeart/2005/8/layout/cycle6"/>
    <dgm:cxn modelId="{CD8D3E6D-57A9-4B2F-844B-5672870D1F4C}" type="presOf" srcId="{67CAA7A7-173A-4931-9398-BC2912CE731F}" destId="{2A79E231-5C28-4909-AEC9-39F8A6F595CA}" srcOrd="0" destOrd="0" presId="urn:microsoft.com/office/officeart/2005/8/layout/cycle6"/>
    <dgm:cxn modelId="{6D77A8C9-C4C3-4908-99CC-7B905F71A05B}" type="presOf" srcId="{0EE3D510-3F1F-49D3-BEB5-090AAADAAC83}" destId="{4EB005CE-D494-47D2-9ED1-0B838BF4C827}" srcOrd="0" destOrd="0" presId="urn:microsoft.com/office/officeart/2005/8/layout/cycle6"/>
    <dgm:cxn modelId="{10BCF8C9-65C5-402B-A9C3-8954AE6A0201}" srcId="{23CB9991-CD25-4C03-B305-F8A52F8ACEA2}" destId="{C6A41EDC-DDD7-4A90-9393-50D9C4EF2478}" srcOrd="2" destOrd="0" parTransId="{2A0DCA95-2B36-4C58-81F8-005DA2F54937}" sibTransId="{98C7FC3C-2A7D-4E26-B84F-A0E183523EA2}"/>
    <dgm:cxn modelId="{F93604E3-3AED-4FC7-BA99-E8BACE2CBAC6}" type="presOf" srcId="{D9BF1E63-B3FA-4C5E-AFD2-5956034832B9}" destId="{F6E7003B-87A3-4369-A7D4-D48FAC441D8A}" srcOrd="0" destOrd="0" presId="urn:microsoft.com/office/officeart/2005/8/layout/cycle6"/>
    <dgm:cxn modelId="{53C3DD31-784E-40DA-BE9F-C91B408E4F3B}" type="presParOf" srcId="{D15BF95B-315B-4380-98DA-ABA66358FB81}" destId="{17FE89E1-088A-471D-8BEF-7B3D1E8491F5}" srcOrd="0" destOrd="0" presId="urn:microsoft.com/office/officeart/2005/8/layout/cycle6"/>
    <dgm:cxn modelId="{659B920E-EE98-4701-9D4E-08F851A0168F}" type="presParOf" srcId="{D15BF95B-315B-4380-98DA-ABA66358FB81}" destId="{4B660B7E-8DFE-4D50-B73D-63B5397E57AA}" srcOrd="1" destOrd="0" presId="urn:microsoft.com/office/officeart/2005/8/layout/cycle6"/>
    <dgm:cxn modelId="{EFD63769-D785-444F-94A0-7BA7384E0FDE}" type="presParOf" srcId="{D15BF95B-315B-4380-98DA-ABA66358FB81}" destId="{2A79E231-5C28-4909-AEC9-39F8A6F595CA}" srcOrd="2" destOrd="0" presId="urn:microsoft.com/office/officeart/2005/8/layout/cycle6"/>
    <dgm:cxn modelId="{19994104-AC28-4609-A424-48D16745177E}" type="presParOf" srcId="{D15BF95B-315B-4380-98DA-ABA66358FB81}" destId="{0E0A6CD4-E4A7-4453-AF46-B69D75C5B25D}" srcOrd="3" destOrd="0" presId="urn:microsoft.com/office/officeart/2005/8/layout/cycle6"/>
    <dgm:cxn modelId="{76F453BE-E04D-43B0-8B65-0E38C8C6303E}" type="presParOf" srcId="{D15BF95B-315B-4380-98DA-ABA66358FB81}" destId="{C5734D81-F5C6-461A-A3D6-2C894CC2395B}" srcOrd="4" destOrd="0" presId="urn:microsoft.com/office/officeart/2005/8/layout/cycle6"/>
    <dgm:cxn modelId="{C42EC368-F3F4-40E3-A7A2-41B99A7D0A4F}" type="presParOf" srcId="{D15BF95B-315B-4380-98DA-ABA66358FB81}" destId="{F6E7003B-87A3-4369-A7D4-D48FAC441D8A}" srcOrd="5" destOrd="0" presId="urn:microsoft.com/office/officeart/2005/8/layout/cycle6"/>
    <dgm:cxn modelId="{6C4AB69A-5246-421C-85DE-E4DFE67E0017}" type="presParOf" srcId="{D15BF95B-315B-4380-98DA-ABA66358FB81}" destId="{8287E400-2545-42BE-B186-7EC41D77FB02}" srcOrd="6" destOrd="0" presId="urn:microsoft.com/office/officeart/2005/8/layout/cycle6"/>
    <dgm:cxn modelId="{7FE50289-3743-4025-B593-852BA26112C2}" type="presParOf" srcId="{D15BF95B-315B-4380-98DA-ABA66358FB81}" destId="{BD2D7DF5-662D-483B-B52C-E2E5F8CBF44D}" srcOrd="7" destOrd="0" presId="urn:microsoft.com/office/officeart/2005/8/layout/cycle6"/>
    <dgm:cxn modelId="{8ECAFBF5-1026-44A7-A3DF-28205BEB8FD5}" type="presParOf" srcId="{D15BF95B-315B-4380-98DA-ABA66358FB81}" destId="{2DB810D5-9D65-4632-A002-BDF5952E0119}" srcOrd="8" destOrd="0" presId="urn:microsoft.com/office/officeart/2005/8/layout/cycle6"/>
    <dgm:cxn modelId="{ABC7DDB4-5E2C-4458-ACE2-070ACA2DCF89}" type="presParOf" srcId="{D15BF95B-315B-4380-98DA-ABA66358FB81}" destId="{26F3654C-9FEE-4680-BA6E-77CD4D83568F}" srcOrd="9" destOrd="0" presId="urn:microsoft.com/office/officeart/2005/8/layout/cycle6"/>
    <dgm:cxn modelId="{403D7F3C-CCC1-4C0D-B2C0-92BE55FA33E8}" type="presParOf" srcId="{D15BF95B-315B-4380-98DA-ABA66358FB81}" destId="{354EF150-4A5D-4E9A-BB39-0BB225C49565}" srcOrd="10" destOrd="0" presId="urn:microsoft.com/office/officeart/2005/8/layout/cycle6"/>
    <dgm:cxn modelId="{70A2F637-6553-4720-8D58-A62DD0E573AF}" type="presParOf" srcId="{D15BF95B-315B-4380-98DA-ABA66358FB81}" destId="{4EB005CE-D494-47D2-9ED1-0B838BF4C82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BEC360-F2F4-4DBB-9B3C-CD12ECB6D2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b-NO"/>
        </a:p>
      </dgm:t>
    </dgm:pt>
    <dgm:pt modelId="{A43263C6-8B13-4140-B006-06CF55710075}">
      <dgm:prSet/>
      <dgm:spPr/>
      <dgm:t>
        <a:bodyPr/>
        <a:lstStyle/>
        <a:p>
          <a:pPr rtl="0"/>
          <a:r>
            <a:rPr lang="nb-NO" b="0" i="0" smtClean="0"/>
            <a:t>MÅL</a:t>
          </a:r>
          <a:endParaRPr lang="nb-NO"/>
        </a:p>
      </dgm:t>
    </dgm:pt>
    <dgm:pt modelId="{20CA1B2A-5814-4BE6-B080-50D541EF78CA}" type="parTrans" cxnId="{185E7D49-4657-4B97-9D26-65C05B83B2F7}">
      <dgm:prSet/>
      <dgm:spPr/>
      <dgm:t>
        <a:bodyPr/>
        <a:lstStyle/>
        <a:p>
          <a:endParaRPr lang="nb-NO"/>
        </a:p>
      </dgm:t>
    </dgm:pt>
    <dgm:pt modelId="{0135E44C-FC74-4FE4-BA33-26FCEA7B2582}" type="sibTrans" cxnId="{185E7D49-4657-4B97-9D26-65C05B83B2F7}">
      <dgm:prSet/>
      <dgm:spPr/>
      <dgm:t>
        <a:bodyPr/>
        <a:lstStyle/>
        <a:p>
          <a:endParaRPr lang="nb-NO"/>
        </a:p>
      </dgm:t>
    </dgm:pt>
    <dgm:pt modelId="{80D1093D-1F60-4C23-9C16-A81A575AC1D8}">
      <dgm:prSet/>
      <dgm:spPr/>
      <dgm:t>
        <a:bodyPr/>
        <a:lstStyle/>
        <a:p>
          <a:pPr rtl="0"/>
          <a:r>
            <a:rPr lang="nb-NO" b="0" i="0" smtClean="0"/>
            <a:t>HVOR ER VI I KLUBBENE NÅ ?</a:t>
          </a:r>
          <a:endParaRPr lang="nb-NO"/>
        </a:p>
      </dgm:t>
    </dgm:pt>
    <dgm:pt modelId="{3DD522A5-3AB5-4741-A53B-45DFE67F3EA7}" type="parTrans" cxnId="{E7F73FA3-3399-42C2-B23B-D2E426035C57}">
      <dgm:prSet/>
      <dgm:spPr/>
      <dgm:t>
        <a:bodyPr/>
        <a:lstStyle/>
        <a:p>
          <a:endParaRPr lang="nb-NO"/>
        </a:p>
      </dgm:t>
    </dgm:pt>
    <dgm:pt modelId="{F5459704-20DA-4C25-8A47-2FD68F1224C4}" type="sibTrans" cxnId="{E7F73FA3-3399-42C2-B23B-D2E426035C57}">
      <dgm:prSet/>
      <dgm:spPr/>
      <dgm:t>
        <a:bodyPr/>
        <a:lstStyle/>
        <a:p>
          <a:endParaRPr lang="nb-NO"/>
        </a:p>
      </dgm:t>
    </dgm:pt>
    <dgm:pt modelId="{63BE07D3-678F-4BA8-B2D9-E73EC0E500AC}">
      <dgm:prSet/>
      <dgm:spPr/>
      <dgm:t>
        <a:bodyPr/>
        <a:lstStyle/>
        <a:p>
          <a:pPr rtl="0"/>
          <a:r>
            <a:rPr lang="nb-NO" b="0" i="0" smtClean="0"/>
            <a:t>HVA ER MULIG ?</a:t>
          </a:r>
          <a:endParaRPr lang="nb-NO"/>
        </a:p>
      </dgm:t>
    </dgm:pt>
    <dgm:pt modelId="{7036E26D-2A7E-4AAA-B5E3-A4AF4AB83CF6}" type="parTrans" cxnId="{C2BD6A37-80C7-4E3B-9852-BF79216A2196}">
      <dgm:prSet/>
      <dgm:spPr/>
      <dgm:t>
        <a:bodyPr/>
        <a:lstStyle/>
        <a:p>
          <a:endParaRPr lang="nb-NO"/>
        </a:p>
      </dgm:t>
    </dgm:pt>
    <dgm:pt modelId="{C6AC32E0-0634-4AFE-A0E4-05EC8050F4FA}" type="sibTrans" cxnId="{C2BD6A37-80C7-4E3B-9852-BF79216A2196}">
      <dgm:prSet/>
      <dgm:spPr/>
      <dgm:t>
        <a:bodyPr/>
        <a:lstStyle/>
        <a:p>
          <a:endParaRPr lang="nb-NO"/>
        </a:p>
      </dgm:t>
    </dgm:pt>
    <dgm:pt modelId="{0C5B6093-99CB-4C80-B75B-171724F2CD8D}">
      <dgm:prSet/>
      <dgm:spPr/>
      <dgm:t>
        <a:bodyPr/>
        <a:lstStyle/>
        <a:p>
          <a:pPr rtl="0"/>
          <a:r>
            <a:rPr lang="nb-NO" b="0" i="0" smtClean="0"/>
            <a:t>HVORDAN GÅR VI VIDERE ?</a:t>
          </a:r>
          <a:endParaRPr lang="nb-NO"/>
        </a:p>
      </dgm:t>
    </dgm:pt>
    <dgm:pt modelId="{293661DA-DFD0-45E8-B440-533AC03E3470}" type="parTrans" cxnId="{A58C9472-00F7-452F-92D1-6B0DAF3FC530}">
      <dgm:prSet/>
      <dgm:spPr/>
      <dgm:t>
        <a:bodyPr/>
        <a:lstStyle/>
        <a:p>
          <a:endParaRPr lang="nb-NO"/>
        </a:p>
      </dgm:t>
    </dgm:pt>
    <dgm:pt modelId="{64FBFE52-9638-4005-8A4D-412AE69FCEC4}" type="sibTrans" cxnId="{A58C9472-00F7-452F-92D1-6B0DAF3FC530}">
      <dgm:prSet/>
      <dgm:spPr/>
      <dgm:t>
        <a:bodyPr/>
        <a:lstStyle/>
        <a:p>
          <a:endParaRPr lang="nb-NO"/>
        </a:p>
      </dgm:t>
    </dgm:pt>
    <dgm:pt modelId="{781B3983-21AE-494A-A618-A60234C47C23}" type="pres">
      <dgm:prSet presAssocID="{E6BEC360-F2F4-4DBB-9B3C-CD12ECB6D2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0A796A7-7B74-42AE-A3D6-81AA3D44D3BF}" type="pres">
      <dgm:prSet presAssocID="{A43263C6-8B13-4140-B006-06CF55710075}" presName="linNode" presStyleCnt="0"/>
      <dgm:spPr/>
    </dgm:pt>
    <dgm:pt modelId="{7D5CC39D-F7F1-4582-B960-EE1A203594F9}" type="pres">
      <dgm:prSet presAssocID="{A43263C6-8B13-4140-B006-06CF5571007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16861F0-A3C2-4C49-A4C1-ABA28FE0F98E}" type="pres">
      <dgm:prSet presAssocID="{0135E44C-FC74-4FE4-BA33-26FCEA7B2582}" presName="sp" presStyleCnt="0"/>
      <dgm:spPr/>
    </dgm:pt>
    <dgm:pt modelId="{DAE6A3B8-788D-45CE-AC22-7F64CFDE623B}" type="pres">
      <dgm:prSet presAssocID="{80D1093D-1F60-4C23-9C16-A81A575AC1D8}" presName="linNode" presStyleCnt="0"/>
      <dgm:spPr/>
    </dgm:pt>
    <dgm:pt modelId="{E54245E5-7D0F-4F62-AA33-A940B58FB3BC}" type="pres">
      <dgm:prSet presAssocID="{80D1093D-1F60-4C23-9C16-A81A575AC1D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C86952F-C4C7-4430-B77B-FE4381B1B763}" type="pres">
      <dgm:prSet presAssocID="{F5459704-20DA-4C25-8A47-2FD68F1224C4}" presName="sp" presStyleCnt="0"/>
      <dgm:spPr/>
    </dgm:pt>
    <dgm:pt modelId="{F868BE7F-55BD-4C05-811C-1CA380D94E3B}" type="pres">
      <dgm:prSet presAssocID="{63BE07D3-678F-4BA8-B2D9-E73EC0E500AC}" presName="linNode" presStyleCnt="0"/>
      <dgm:spPr/>
    </dgm:pt>
    <dgm:pt modelId="{829A76C1-7DE2-44AA-82E9-DFA8806F65A8}" type="pres">
      <dgm:prSet presAssocID="{63BE07D3-678F-4BA8-B2D9-E73EC0E500A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BC52DF6-8641-431A-94FB-3F7B60A67B87}" type="pres">
      <dgm:prSet presAssocID="{C6AC32E0-0634-4AFE-A0E4-05EC8050F4FA}" presName="sp" presStyleCnt="0"/>
      <dgm:spPr/>
    </dgm:pt>
    <dgm:pt modelId="{FB67D99D-0516-42D1-862A-EA167FE92A90}" type="pres">
      <dgm:prSet presAssocID="{0C5B6093-99CB-4C80-B75B-171724F2CD8D}" presName="linNode" presStyleCnt="0"/>
      <dgm:spPr/>
    </dgm:pt>
    <dgm:pt modelId="{4824C040-E295-4F35-ADDC-92E8FF4A0EF2}" type="pres">
      <dgm:prSet presAssocID="{0C5B6093-99CB-4C80-B75B-171724F2CD8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612C898-181A-42D2-BB68-BCE6C65EF92E}" type="presOf" srcId="{63BE07D3-678F-4BA8-B2D9-E73EC0E500AC}" destId="{829A76C1-7DE2-44AA-82E9-DFA8806F65A8}" srcOrd="0" destOrd="0" presId="urn:microsoft.com/office/officeart/2005/8/layout/vList5"/>
    <dgm:cxn modelId="{A58C9472-00F7-452F-92D1-6B0DAF3FC530}" srcId="{E6BEC360-F2F4-4DBB-9B3C-CD12ECB6D253}" destId="{0C5B6093-99CB-4C80-B75B-171724F2CD8D}" srcOrd="3" destOrd="0" parTransId="{293661DA-DFD0-45E8-B440-533AC03E3470}" sibTransId="{64FBFE52-9638-4005-8A4D-412AE69FCEC4}"/>
    <dgm:cxn modelId="{185E7D49-4657-4B97-9D26-65C05B83B2F7}" srcId="{E6BEC360-F2F4-4DBB-9B3C-CD12ECB6D253}" destId="{A43263C6-8B13-4140-B006-06CF55710075}" srcOrd="0" destOrd="0" parTransId="{20CA1B2A-5814-4BE6-B080-50D541EF78CA}" sibTransId="{0135E44C-FC74-4FE4-BA33-26FCEA7B2582}"/>
    <dgm:cxn modelId="{22F5EE31-BDF6-41DB-AB9C-5AF4909277E9}" type="presOf" srcId="{E6BEC360-F2F4-4DBB-9B3C-CD12ECB6D253}" destId="{781B3983-21AE-494A-A618-A60234C47C23}" srcOrd="0" destOrd="0" presId="urn:microsoft.com/office/officeart/2005/8/layout/vList5"/>
    <dgm:cxn modelId="{3F75AFF5-8564-47D7-9E1E-1AE15826F586}" type="presOf" srcId="{0C5B6093-99CB-4C80-B75B-171724F2CD8D}" destId="{4824C040-E295-4F35-ADDC-92E8FF4A0EF2}" srcOrd="0" destOrd="0" presId="urn:microsoft.com/office/officeart/2005/8/layout/vList5"/>
    <dgm:cxn modelId="{C2BD6A37-80C7-4E3B-9852-BF79216A2196}" srcId="{E6BEC360-F2F4-4DBB-9B3C-CD12ECB6D253}" destId="{63BE07D3-678F-4BA8-B2D9-E73EC0E500AC}" srcOrd="2" destOrd="0" parTransId="{7036E26D-2A7E-4AAA-B5E3-A4AF4AB83CF6}" sibTransId="{C6AC32E0-0634-4AFE-A0E4-05EC8050F4FA}"/>
    <dgm:cxn modelId="{E7F73FA3-3399-42C2-B23B-D2E426035C57}" srcId="{E6BEC360-F2F4-4DBB-9B3C-CD12ECB6D253}" destId="{80D1093D-1F60-4C23-9C16-A81A575AC1D8}" srcOrd="1" destOrd="0" parTransId="{3DD522A5-3AB5-4741-A53B-45DFE67F3EA7}" sibTransId="{F5459704-20DA-4C25-8A47-2FD68F1224C4}"/>
    <dgm:cxn modelId="{E17D2CB7-38E2-4182-B6F6-9511A883F8DE}" type="presOf" srcId="{A43263C6-8B13-4140-B006-06CF55710075}" destId="{7D5CC39D-F7F1-4582-B960-EE1A203594F9}" srcOrd="0" destOrd="0" presId="urn:microsoft.com/office/officeart/2005/8/layout/vList5"/>
    <dgm:cxn modelId="{890FDEBD-FDD0-4D47-A254-18E8F268BECB}" type="presOf" srcId="{80D1093D-1F60-4C23-9C16-A81A575AC1D8}" destId="{E54245E5-7D0F-4F62-AA33-A940B58FB3BC}" srcOrd="0" destOrd="0" presId="urn:microsoft.com/office/officeart/2005/8/layout/vList5"/>
    <dgm:cxn modelId="{1001599A-17C9-4BC1-B305-1C7D530B6C52}" type="presParOf" srcId="{781B3983-21AE-494A-A618-A60234C47C23}" destId="{B0A796A7-7B74-42AE-A3D6-81AA3D44D3BF}" srcOrd="0" destOrd="0" presId="urn:microsoft.com/office/officeart/2005/8/layout/vList5"/>
    <dgm:cxn modelId="{138F4F3C-45C9-4CE3-8377-F8520ECE044D}" type="presParOf" srcId="{B0A796A7-7B74-42AE-A3D6-81AA3D44D3BF}" destId="{7D5CC39D-F7F1-4582-B960-EE1A203594F9}" srcOrd="0" destOrd="0" presId="urn:microsoft.com/office/officeart/2005/8/layout/vList5"/>
    <dgm:cxn modelId="{DB7D2D53-01C8-4AD1-BA6C-056F368AF3F1}" type="presParOf" srcId="{781B3983-21AE-494A-A618-A60234C47C23}" destId="{216861F0-A3C2-4C49-A4C1-ABA28FE0F98E}" srcOrd="1" destOrd="0" presId="urn:microsoft.com/office/officeart/2005/8/layout/vList5"/>
    <dgm:cxn modelId="{7229F490-B2EB-47AA-BC01-DAA177FB6BE1}" type="presParOf" srcId="{781B3983-21AE-494A-A618-A60234C47C23}" destId="{DAE6A3B8-788D-45CE-AC22-7F64CFDE623B}" srcOrd="2" destOrd="0" presId="urn:microsoft.com/office/officeart/2005/8/layout/vList5"/>
    <dgm:cxn modelId="{034F6AA8-397F-44B7-A4C9-DF8B4388F29E}" type="presParOf" srcId="{DAE6A3B8-788D-45CE-AC22-7F64CFDE623B}" destId="{E54245E5-7D0F-4F62-AA33-A940B58FB3BC}" srcOrd="0" destOrd="0" presId="urn:microsoft.com/office/officeart/2005/8/layout/vList5"/>
    <dgm:cxn modelId="{1D47B6DF-657A-4097-99E5-019DD532E427}" type="presParOf" srcId="{781B3983-21AE-494A-A618-A60234C47C23}" destId="{6C86952F-C4C7-4430-B77B-FE4381B1B763}" srcOrd="3" destOrd="0" presId="urn:microsoft.com/office/officeart/2005/8/layout/vList5"/>
    <dgm:cxn modelId="{D0C55B36-4A16-406B-B994-DD7B25EF8E8E}" type="presParOf" srcId="{781B3983-21AE-494A-A618-A60234C47C23}" destId="{F868BE7F-55BD-4C05-811C-1CA380D94E3B}" srcOrd="4" destOrd="0" presId="urn:microsoft.com/office/officeart/2005/8/layout/vList5"/>
    <dgm:cxn modelId="{0E09C95E-A2EA-49ED-B6B2-74771542C9DD}" type="presParOf" srcId="{F868BE7F-55BD-4C05-811C-1CA380D94E3B}" destId="{829A76C1-7DE2-44AA-82E9-DFA8806F65A8}" srcOrd="0" destOrd="0" presId="urn:microsoft.com/office/officeart/2005/8/layout/vList5"/>
    <dgm:cxn modelId="{83E368FB-7B3C-4056-A0D9-E4C080FB78DF}" type="presParOf" srcId="{781B3983-21AE-494A-A618-A60234C47C23}" destId="{6BC52DF6-8641-431A-94FB-3F7B60A67B87}" srcOrd="5" destOrd="0" presId="urn:microsoft.com/office/officeart/2005/8/layout/vList5"/>
    <dgm:cxn modelId="{19F9B904-E0B5-4EBB-9C72-4EB8AE2D1E88}" type="presParOf" srcId="{781B3983-21AE-494A-A618-A60234C47C23}" destId="{FB67D99D-0516-42D1-862A-EA167FE92A90}" srcOrd="6" destOrd="0" presId="urn:microsoft.com/office/officeart/2005/8/layout/vList5"/>
    <dgm:cxn modelId="{C41ECF9F-D997-4F7B-BE30-8A86CEB1F89D}" type="presParOf" srcId="{FB67D99D-0516-42D1-862A-EA167FE92A90}" destId="{4824C040-E295-4F35-ADDC-92E8FF4A0E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11F9E-C1A1-4B53-A2A5-5337C21FCB2C}" type="datetimeFigureOut">
              <a:rPr lang="en-US" smtClean="0"/>
              <a:pPr/>
              <a:t>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4EFF2-22D9-4F34-9EE3-C512CC1BFF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5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EB0D5-5345-524F-A8A6-2C4BA7AE9F34}" type="datetimeFigureOut">
              <a:rPr lang="sv-SE" smtClean="0"/>
              <a:pPr/>
              <a:t>2017-01-14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E419A-8011-7D46-ADB0-1EF22B6FA7C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06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Mange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av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dere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har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hørt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at Rotary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har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foretatt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prosess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for å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gjennomgå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og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styrke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vårt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varemerke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- brand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Dette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gjort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fordi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rotarianere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hele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verden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om at vi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behøver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å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forbedre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vårt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omdømme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Dere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har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sikkert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sett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del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av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den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endringen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gjennom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vår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nye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logo.  Men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logoen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liten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del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av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vår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innsats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for å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styrke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Rotary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klubber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over hele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verden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. </a:t>
            </a:r>
            <a:endParaRPr lang="en-US" sz="1200" b="1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Mitt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mål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idag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å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gi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dere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innsikt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den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bredere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betydningen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som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anbefalingene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rundt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prosjektet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Styrke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Rotary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medfører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– og den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innvirkningen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det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kan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få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for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oss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når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distrikt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og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klubber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blir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med.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2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87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42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59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8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FAD83-9F93-4E6F-A77B-F149AB1F4FE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653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C0762-4ABC-4F32-986D-93CB912FDA8C}" type="slidenum">
              <a:rPr lang="en-US" altLang="sv-SE" smtClean="0">
                <a:solidFill>
                  <a:prstClr val="black"/>
                </a:solidFill>
              </a:rPr>
              <a:pPr/>
              <a:t>15</a:t>
            </a:fld>
            <a:endParaRPr lang="en-US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82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E419A-8011-7D46-ADB0-1EF22B6FA7CD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6860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59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27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19.10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8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Rotary… </a:t>
            </a:r>
            <a:r>
              <a:rPr lang="en-US" b="1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SAMLER LEDERE … FOR Å UTVEKSLE IDEER … OG GJØRE INNSATS  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…for å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forbedre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samfunnet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lokalt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og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internasjonalt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</a:p>
          <a:p>
            <a:endParaRPr lang="en-US" baseline="0" dirty="0" smtClean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Dette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er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Rotary’s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kjerne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. 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Det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er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det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som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gir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Rotary 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stor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betydning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over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hele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baseline="0" dirty="0" err="1" smtClean="0">
                <a:latin typeface="Arial" charset="0"/>
                <a:ea typeface="ヒラギノ角ゴ Pro W3" charset="0"/>
                <a:cs typeface="ヒラギノ角ゴ Pro W3" charset="0"/>
              </a:rPr>
              <a:t>verden</a:t>
            </a:r>
            <a:r>
              <a:rPr lang="en-US" baseline="0" dirty="0" smtClean="0">
                <a:latin typeface="Arial" charset="0"/>
                <a:ea typeface="ヒラギノ角ゴ Pro W3" charset="0"/>
                <a:cs typeface="ヒラギノ角ゴ Pro W3" charset="0"/>
              </a:rPr>
              <a:t>. </a:t>
            </a:r>
          </a:p>
          <a:p>
            <a:endParaRPr lang="en-US" baseline="0" dirty="0" smtClean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832796-5A7F-C546-AC97-C841D5DA85D2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1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59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59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1638" y="696913"/>
            <a:ext cx="3897312" cy="2922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5910" y="3753135"/>
            <a:ext cx="5868538" cy="484635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11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09" indent="-285734" defTabSz="931811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2937" indent="-228587" defTabSz="931811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111" indent="-228587" defTabSz="931811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287" indent="-228587" defTabSz="931811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E13C1B3-30A5-2D4F-89A2-C88D12DA315A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Skal en virksomhet </a:t>
            </a:r>
            <a:r>
              <a:rPr lang="da-DK" dirty="0" smtClean="0"/>
              <a:t>eller organisasjon</a:t>
            </a:r>
            <a:r>
              <a:rPr lang="da-DK" baseline="0" dirty="0" smtClean="0"/>
              <a:t> </a:t>
            </a:r>
            <a:r>
              <a:rPr lang="da-DK" dirty="0" smtClean="0"/>
              <a:t>få </a:t>
            </a:r>
            <a:r>
              <a:rPr lang="da-DK" smtClean="0"/>
              <a:t>mest mulig ut av et branding-strategitiltak, </a:t>
            </a:r>
            <a:r>
              <a:rPr lang="da-DK" dirty="0" smtClean="0"/>
              <a:t>så </a:t>
            </a:r>
            <a:r>
              <a:rPr lang="da-DK" smtClean="0"/>
              <a:t>skal virksomheten </a:t>
            </a:r>
            <a:r>
              <a:rPr lang="da-DK" dirty="0" smtClean="0"/>
              <a:t>sørge for, at de tre essentielle og gensigt afhængige elementer: vision, kultur og image stemmer overens. Dette er dog ikke gjort på en dag, og kræver både ledelsens evner og vilje. Ufordringen ligger i de tre elementers forskellige konstellation.</a:t>
            </a:r>
          </a:p>
          <a:p>
            <a:r>
              <a:rPr lang="da-DK" dirty="0" smtClean="0"/>
              <a:t>Vision: er topledelsens ambitioner og målsætning for virksomheden.</a:t>
            </a:r>
          </a:p>
          <a:p>
            <a:r>
              <a:rPr lang="da-DK" dirty="0" smtClean="0"/>
              <a:t>Kultur: er organisationens værdier, opførelse og attitude – det medarbejderne i alle led af organisationen føler omkring virksomheden.</a:t>
            </a:r>
          </a:p>
          <a:p>
            <a:r>
              <a:rPr lang="da-DK" dirty="0" smtClean="0"/>
              <a:t>Image: er omverdens overordnede indtryk af virksomheden. Omverden inkluderer samtlige af virksomhedens stakeholders.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2C3D-A443-7348-8464-B4A7F4F1A7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20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5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64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3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32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43B-6586-4BD2-A537-F8EF73735BF9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9DA-636D-4581-8357-3810275CE3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556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43B-6586-4BD2-A537-F8EF73735BF9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9DA-636D-4581-8357-3810275CE3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742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43B-6586-4BD2-A537-F8EF73735BF9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9DA-636D-4581-8357-3810275CE3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258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43B-6586-4BD2-A537-F8EF73735BF9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9DA-636D-4581-8357-3810275CE3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7577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43B-6586-4BD2-A537-F8EF73735BF9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9DA-636D-4581-8357-3810275CE3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239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43B-6586-4BD2-A537-F8EF73735BF9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9DA-636D-4581-8357-3810275CE3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655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086C-F5E4-4DFD-80E6-EC3DA8597AA6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B9A8-6D20-4EA9-9348-B5B0574278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702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086C-F5E4-4DFD-80E6-EC3DA8597AA6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B9A8-6D20-4EA9-9348-B5B0574278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553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086C-F5E4-4DFD-80E6-EC3DA8597AA6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B9A8-6D20-4EA9-9348-B5B0574278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93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086C-F5E4-4DFD-80E6-EC3DA8597AA6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B9A8-6D20-4EA9-9348-B5B0574278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946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20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8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8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26312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086C-F5E4-4DFD-80E6-EC3DA8597AA6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B9A8-6D20-4EA9-9348-B5B0574278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338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086C-F5E4-4DFD-80E6-EC3DA8597AA6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B9A8-6D20-4EA9-9348-B5B0574278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849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086C-F5E4-4DFD-80E6-EC3DA8597AA6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B9A8-6D20-4EA9-9348-B5B0574278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67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086C-F5E4-4DFD-80E6-EC3DA8597AA6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B9A8-6D20-4EA9-9348-B5B0574278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3444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086C-F5E4-4DFD-80E6-EC3DA8597AA6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B9A8-6D20-4EA9-9348-B5B0574278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3084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086C-F5E4-4DFD-80E6-EC3DA8597AA6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B9A8-6D20-4EA9-9348-B5B0574278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938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086C-F5E4-4DFD-80E6-EC3DA8597AA6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B9A8-6D20-4EA9-9348-B5B0574278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416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C89-0339-4EFD-875D-F0AF64095582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78F5-7002-4C71-9912-A0008B761E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6299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C89-0339-4EFD-875D-F0AF64095582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78F5-7002-4C71-9912-A0008B761E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654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C89-0339-4EFD-875D-F0AF64095582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78F5-7002-4C71-9912-A0008B761E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69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5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C89-0339-4EFD-875D-F0AF64095582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78F5-7002-4C71-9912-A0008B761E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7057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C89-0339-4EFD-875D-F0AF64095582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78F5-7002-4C71-9912-A0008B761E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112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C89-0339-4EFD-875D-F0AF64095582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78F5-7002-4C71-9912-A0008B761E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394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C89-0339-4EFD-875D-F0AF64095582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78F5-7002-4C71-9912-A0008B761E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0480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C89-0339-4EFD-875D-F0AF64095582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78F5-7002-4C71-9912-A0008B761E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3778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C89-0339-4EFD-875D-F0AF64095582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78F5-7002-4C71-9912-A0008B761E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12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C89-0339-4EFD-875D-F0AF64095582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78F5-7002-4C71-9912-A0008B761E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79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C89-0339-4EFD-875D-F0AF64095582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78F5-7002-4C71-9912-A0008B761E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46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950DE8-8320-CB4A-85A8-A6DC9B52D815}" type="datetimeFigureOut">
              <a:rPr lang="sv-SE" smtClean="0"/>
              <a:t>2017-01-14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ABFAED-A3BF-3347-90BC-32898A388E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40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43B-6586-4BD2-A537-F8EF73735BF9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9DA-636D-4581-8357-3810275CE3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28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43B-6586-4BD2-A537-F8EF73735BF9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9DA-636D-4581-8357-3810275CE3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367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43B-6586-4BD2-A537-F8EF73735BF9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9DA-636D-4581-8357-3810275CE3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575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43B-6586-4BD2-A537-F8EF73735BF9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9DA-636D-4581-8357-3810275CE3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044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43B-6586-4BD2-A537-F8EF73735BF9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E9DA-636D-4581-8357-3810275CE3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038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 Bold"/>
                <a:cs typeface="Arial Narrow Bold"/>
              </a:rPr>
              <a:t>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7" r:id="rId2"/>
    <p:sldLayoutId id="2147483748" r:id="rId3"/>
    <p:sldLayoutId id="2147483749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E943B-6586-4BD2-A537-F8EF73735BF9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3E9DA-636D-4581-8357-3810275CE3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261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086C-F5E4-4DFD-80E6-EC3DA8597AA6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B9A8-6D20-4EA9-9348-B5B0574278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607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52C89-0339-4EFD-875D-F0AF64095582}" type="datetimeFigureOut">
              <a:rPr lang="nb-NO" smtClean="0"/>
              <a:t>14.01.2017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78F5-7002-4C71-9912-A0008B761E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904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0260" y="6058694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 Bold"/>
                <a:cs typeface="Arial Narrow Bold"/>
              </a:rPr>
              <a:t>2017</a:t>
            </a:r>
          </a:p>
        </p:txBody>
      </p:sp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onvention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otarycapetown2016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ger.britt.zeiner@zeiner.n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53940"/>
            <a:ext cx="8732837" cy="353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n-US" dirty="0" smtClean="0">
              <a:solidFill>
                <a:srgbClr val="585858"/>
              </a:solidFill>
              <a:latin typeface="Georgia" pitchFamily="18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endParaRPr lang="en-US" sz="3000" dirty="0" smtClean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0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dirty="0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PR og OMDØMME </a:t>
            </a:r>
            <a:r>
              <a:rPr lang="en-US" sz="3600" dirty="0" err="1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i</a:t>
            </a:r>
            <a:r>
              <a:rPr lang="en-US" sz="3600" dirty="0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 Rotary</a:t>
            </a:r>
            <a:br>
              <a:rPr lang="en-US" sz="3600" dirty="0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</a:br>
            <a:r>
              <a:rPr lang="en-US" sz="3600" dirty="0" err="1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Hvor</a:t>
            </a:r>
            <a:r>
              <a:rPr lang="en-US" sz="3600" dirty="0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står</a:t>
            </a:r>
            <a:r>
              <a:rPr lang="en-US" sz="3600" dirty="0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 vi </a:t>
            </a:r>
            <a:r>
              <a:rPr lang="en-US" sz="3600" dirty="0" err="1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i</a:t>
            </a:r>
            <a:r>
              <a:rPr lang="en-US" sz="3600" dirty="0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klubbene</a:t>
            </a:r>
            <a:r>
              <a:rPr lang="en-US" sz="3600" dirty="0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 og </a:t>
            </a:r>
            <a:r>
              <a:rPr lang="en-US" sz="3600" dirty="0" err="1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hvordan</a:t>
            </a:r>
            <a:r>
              <a:rPr lang="en-US" sz="3600" dirty="0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går</a:t>
            </a:r>
            <a:r>
              <a:rPr lang="en-US" sz="3600" dirty="0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 vi </a:t>
            </a:r>
            <a:r>
              <a:rPr lang="en-US" sz="3600" dirty="0" err="1">
                <a:solidFill>
                  <a:srgbClr val="FFFFFF"/>
                </a:solidFill>
                <a:latin typeface="Arial Narrow" charset="0"/>
                <a:ea typeface="ヒラギノ角ゴ Pro W3" charset="0"/>
                <a:cs typeface="Arial Narrow" charset="0"/>
              </a:rPr>
              <a:t>videre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04" y="2067448"/>
            <a:ext cx="6369644" cy="36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809546" y="6451930"/>
            <a:ext cx="6753554" cy="28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n-US" sz="30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-180203" y="34286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1-2-3</a:t>
            </a:r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INNHOLD</a:t>
            </a: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91570" y="2144425"/>
            <a:ext cx="74243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dirty="0">
              <a:latin typeface="Georgia" panose="02040502050405020303" pitchFamily="18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71300" y="1677798"/>
            <a:ext cx="7526080" cy="474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sz="2800" dirty="0" err="1" smtClean="0">
                <a:latin typeface="Georgia" panose="02040502050405020303" pitchFamily="18" charset="0"/>
              </a:rPr>
              <a:t>Hva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sier</a:t>
            </a:r>
            <a:r>
              <a:rPr lang="en-US" sz="2800" dirty="0" smtClean="0">
                <a:latin typeface="Georgia" panose="02040502050405020303" pitchFamily="18" charset="0"/>
              </a:rPr>
              <a:t> vi om Rotary </a:t>
            </a:r>
            <a:r>
              <a:rPr lang="en-US" sz="2800" dirty="0" err="1" smtClean="0">
                <a:latin typeface="Georgia" panose="02040502050405020303" pitchFamily="18" charset="0"/>
              </a:rPr>
              <a:t>i</a:t>
            </a:r>
            <a:r>
              <a:rPr lang="en-US" sz="2800" dirty="0" smtClean="0">
                <a:latin typeface="Georgia" panose="02040502050405020303" pitchFamily="18" charset="0"/>
              </a:rPr>
              <a:t> dag ?</a:t>
            </a:r>
            <a:br>
              <a:rPr lang="en-US" sz="2800" dirty="0" smtClean="0">
                <a:latin typeface="Georgia" panose="02040502050405020303" pitchFamily="18" charset="0"/>
              </a:rPr>
            </a:br>
            <a:r>
              <a:rPr lang="en-US" sz="2800" dirty="0" err="1" smtClean="0">
                <a:latin typeface="Georgia" panose="02040502050405020303" pitchFamily="18" charset="0"/>
              </a:rPr>
              <a:t>Viser</a:t>
            </a:r>
            <a:r>
              <a:rPr lang="en-US" sz="2800" dirty="0" smtClean="0">
                <a:latin typeface="Georgia" panose="02040502050405020303" pitchFamily="18" charset="0"/>
              </a:rPr>
              <a:t> vi at vi </a:t>
            </a:r>
            <a:r>
              <a:rPr lang="en-US" sz="2800" dirty="0" err="1" smtClean="0">
                <a:latin typeface="Georgia" panose="02040502050405020303" pitchFamily="18" charset="0"/>
              </a:rPr>
              <a:t>er</a:t>
            </a:r>
            <a:r>
              <a:rPr lang="en-US" sz="2800" dirty="0" smtClean="0">
                <a:latin typeface="Georgia" panose="02040502050405020303" pitchFamily="18" charset="0"/>
              </a:rPr>
              <a:t> et brand </a:t>
            </a:r>
            <a:r>
              <a:rPr lang="en-US" sz="2800" dirty="0" err="1" smtClean="0">
                <a:latin typeface="Georgia" panose="02040502050405020303" pitchFamily="18" charset="0"/>
              </a:rPr>
              <a:t>som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gjør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en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innsats</a:t>
            </a:r>
            <a:r>
              <a:rPr lang="en-US" sz="2800" dirty="0" smtClean="0">
                <a:latin typeface="Georgia" panose="02040502050405020303" pitchFamily="18" charset="0"/>
              </a:rPr>
              <a:t> ?  </a:t>
            </a:r>
            <a:br>
              <a:rPr lang="en-US" sz="2800" dirty="0" smtClean="0">
                <a:latin typeface="Georgia" panose="02040502050405020303" pitchFamily="18" charset="0"/>
              </a:rPr>
            </a:br>
            <a:r>
              <a:rPr lang="en-US" sz="2800" dirty="0" err="1" smtClean="0">
                <a:latin typeface="Georgia" panose="02040502050405020303" pitchFamily="18" charset="0"/>
              </a:rPr>
              <a:t>Viser</a:t>
            </a:r>
            <a:r>
              <a:rPr lang="en-US" sz="2800" dirty="0" smtClean="0">
                <a:latin typeface="Georgia" panose="02040502050405020303" pitchFamily="18" charset="0"/>
              </a:rPr>
              <a:t> vi </a:t>
            </a:r>
            <a:r>
              <a:rPr lang="en-US" sz="2800" dirty="0" err="1" smtClean="0">
                <a:latin typeface="Georgia" panose="02040502050405020303" pitchFamily="18" charset="0"/>
              </a:rPr>
              <a:t>våre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verdier</a:t>
            </a:r>
            <a:r>
              <a:rPr lang="en-US" sz="2800" dirty="0" smtClean="0">
                <a:latin typeface="Georgia" panose="02040502050405020303" pitchFamily="18" charset="0"/>
              </a:rPr>
              <a:t> ? </a:t>
            </a:r>
            <a:br>
              <a:rPr lang="en-US" sz="2800" dirty="0" smtClean="0">
                <a:latin typeface="Georgia" panose="02040502050405020303" pitchFamily="18" charset="0"/>
              </a:rPr>
            </a:br>
            <a:r>
              <a:rPr lang="en-US" sz="2800" dirty="0" err="1" smtClean="0">
                <a:latin typeface="Georgia" panose="02040502050405020303" pitchFamily="18" charset="0"/>
              </a:rPr>
              <a:t>Deler</a:t>
            </a:r>
            <a:r>
              <a:rPr lang="en-US" sz="2800" dirty="0" smtClean="0">
                <a:latin typeface="Georgia" panose="02040502050405020303" pitchFamily="18" charset="0"/>
              </a:rPr>
              <a:t> vi </a:t>
            </a:r>
            <a:r>
              <a:rPr lang="en-US" sz="2800" dirty="0" err="1" smtClean="0">
                <a:latin typeface="Georgia" panose="02040502050405020303" pitchFamily="18" charset="0"/>
              </a:rPr>
              <a:t>vår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kunnskap</a:t>
            </a:r>
            <a:r>
              <a:rPr lang="en-US" sz="2800" dirty="0" smtClean="0">
                <a:latin typeface="Georgia" panose="02040502050405020303" pitchFamily="18" charset="0"/>
              </a:rPr>
              <a:t> og </a:t>
            </a:r>
            <a:r>
              <a:rPr lang="en-US" sz="2800" dirty="0" err="1" smtClean="0">
                <a:latin typeface="Georgia" panose="02040502050405020303" pitchFamily="18" charset="0"/>
              </a:rPr>
              <a:t>gir</a:t>
            </a:r>
            <a:r>
              <a:rPr lang="en-US" sz="2800" dirty="0" smtClean="0">
                <a:latin typeface="Georgia" panose="02040502050405020303" pitchFamily="18" charset="0"/>
              </a:rPr>
              <a:t> vi </a:t>
            </a:r>
            <a:r>
              <a:rPr lang="en-US" sz="2800" dirty="0" err="1" smtClean="0">
                <a:latin typeface="Georgia" panose="02040502050405020303" pitchFamily="18" charset="0"/>
              </a:rPr>
              <a:t>noe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til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våre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lesere</a:t>
            </a:r>
            <a:r>
              <a:rPr lang="en-US" sz="2800" dirty="0" smtClean="0">
                <a:latin typeface="Georgia" panose="02040502050405020303" pitchFamily="18" charset="0"/>
              </a:rPr>
              <a:t> ?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sz="2800" dirty="0" err="1" smtClean="0">
                <a:latin typeface="Georgia" panose="02040502050405020303" pitchFamily="18" charset="0"/>
              </a:rPr>
              <a:t>Deler</a:t>
            </a:r>
            <a:r>
              <a:rPr lang="en-US" sz="2800" dirty="0" smtClean="0">
                <a:latin typeface="Georgia" panose="02040502050405020303" pitchFamily="18" charset="0"/>
              </a:rPr>
              <a:t> vi Rotary-</a:t>
            </a:r>
            <a:r>
              <a:rPr lang="en-US" sz="2800" dirty="0" err="1" smtClean="0">
                <a:latin typeface="Georgia" panose="02040502050405020303" pitchFamily="18" charset="0"/>
              </a:rPr>
              <a:t>innhold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på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vår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egen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profil</a:t>
            </a:r>
            <a:r>
              <a:rPr lang="en-US" sz="2800" dirty="0" smtClean="0">
                <a:latin typeface="Georgia" panose="02040502050405020303" pitchFamily="18" charset="0"/>
              </a:rPr>
              <a:t> ?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endParaRPr lang="da-DK" altLang="da-DK" sz="2800" b="1" dirty="0">
              <a:latin typeface="Georgia" panose="02040502050405020303" pitchFamily="18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66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809546" y="6451930"/>
            <a:ext cx="6753554" cy="28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n-US" sz="30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1-2-3 OBSERVERING OG EVALUERING…</a:t>
            </a: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91570" y="2144425"/>
            <a:ext cx="74243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dirty="0">
              <a:latin typeface="Georgia" panose="02040502050405020303" pitchFamily="18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71300" y="862144"/>
            <a:ext cx="7399811" cy="1952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da-DK" altLang="da-DK" sz="2800" b="1" dirty="0">
              <a:latin typeface="Georgia" panose="02040502050405020303" pitchFamily="18" charset="0"/>
              <a:ea typeface="MS PGothic" charset="-128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44054" y="22192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endParaRPr lang="da-DK" sz="3200" dirty="0"/>
          </a:p>
          <a:p>
            <a:pPr>
              <a:buFont typeface="Wingdings" charset="2"/>
              <a:buChar char="ü"/>
            </a:pPr>
            <a:r>
              <a:rPr lang="da-DK" sz="3200" dirty="0" smtClean="0">
                <a:latin typeface="Georgia" panose="02040502050405020303" pitchFamily="18" charset="0"/>
              </a:rPr>
              <a:t>Hva sier folk om oss?</a:t>
            </a:r>
            <a:endParaRPr lang="da-DK" sz="3200" dirty="0">
              <a:latin typeface="Georgia" panose="02040502050405020303" pitchFamily="18" charset="0"/>
            </a:endParaRPr>
          </a:p>
          <a:p>
            <a:pPr>
              <a:buFont typeface="Wingdings" charset="2"/>
              <a:buChar char="ü"/>
            </a:pPr>
            <a:endParaRPr lang="da-DK" sz="3200" dirty="0">
              <a:latin typeface="Georgia" panose="02040502050405020303" pitchFamily="18" charset="0"/>
            </a:endParaRPr>
          </a:p>
          <a:p>
            <a:pPr>
              <a:buFont typeface="Wingdings" charset="2"/>
              <a:buChar char="ü"/>
            </a:pPr>
            <a:r>
              <a:rPr lang="da-DK" sz="3200" dirty="0" smtClean="0">
                <a:latin typeface="Georgia" panose="02040502050405020303" pitchFamily="18" charset="0"/>
              </a:rPr>
              <a:t>Når og hvordan evaluerer vi ?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809546" y="6451930"/>
            <a:ext cx="6753554" cy="28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n-US" sz="30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NOT</a:t>
            </a:r>
          </a:p>
          <a:p>
            <a:pPr algn="ctr" eaLnBrk="1" hangingPunct="1">
              <a:lnSpc>
                <a:spcPct val="80000"/>
              </a:lnSpc>
            </a:pP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91570" y="2144425"/>
            <a:ext cx="74243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dirty="0">
              <a:latin typeface="Georgia" panose="02040502050405020303" pitchFamily="18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71300" y="862144"/>
            <a:ext cx="7399811" cy="1952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da-DK" altLang="da-DK" sz="2800" b="1" dirty="0">
              <a:latin typeface="Georgia" panose="02040502050405020303" pitchFamily="18" charset="0"/>
              <a:ea typeface="MS PGothic" charset="-128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91570" y="1745136"/>
            <a:ext cx="73067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Georgia" panose="02040502050405020303" pitchFamily="18" charset="0"/>
              </a:rPr>
              <a:t>”Ord ” </a:t>
            </a:r>
            <a:r>
              <a:rPr lang="en-US" sz="3200" dirty="0" err="1" smtClean="0">
                <a:latin typeface="Georgia" panose="02040502050405020303" pitchFamily="18" charset="0"/>
              </a:rPr>
              <a:t>som</a:t>
            </a:r>
            <a:r>
              <a:rPr lang="en-US" sz="3200" dirty="0" smtClean="0">
                <a:latin typeface="Georgia" panose="02040502050405020303" pitchFamily="18" charset="0"/>
              </a:rPr>
              <a:t> PETS og GETS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Georgia" panose="02040502050405020303" pitchFamily="18" charset="0"/>
              </a:rPr>
              <a:t>For mange “</a:t>
            </a:r>
            <a:r>
              <a:rPr lang="en-US" sz="3200" dirty="0" err="1" smtClean="0">
                <a:latin typeface="Georgia" panose="02040502050405020303" pitchFamily="18" charset="0"/>
              </a:rPr>
              <a:t>spise</a:t>
            </a:r>
            <a:r>
              <a:rPr lang="en-US" sz="3200" dirty="0" smtClean="0">
                <a:latin typeface="Georgia" panose="02040502050405020303" pitchFamily="18" charset="0"/>
              </a:rPr>
              <a:t>” </a:t>
            </a:r>
            <a:r>
              <a:rPr lang="en-US" sz="3200" dirty="0" err="1" smtClean="0">
                <a:latin typeface="Georgia" panose="02040502050405020303" pitchFamily="18" charset="0"/>
              </a:rPr>
              <a:t>bilder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Georgia" panose="02040502050405020303" pitchFamily="18" charset="0"/>
              </a:rPr>
              <a:t>For mange </a:t>
            </a:r>
            <a:r>
              <a:rPr lang="en-US" sz="3200" dirty="0" err="1" smtClean="0">
                <a:latin typeface="Georgia" panose="02040502050405020303" pitchFamily="18" charset="0"/>
              </a:rPr>
              <a:t>gruppe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bilder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Georgia" panose="02040502050405020303" pitchFamily="18" charset="0"/>
              </a:rPr>
              <a:t>Formelt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språk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809546" y="6451930"/>
            <a:ext cx="6753554" cy="28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n-US" sz="30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 Narrow Bold" pitchFamily="-84" charset="0"/>
              </a:rPr>
              <a:t>HOT</a:t>
            </a:r>
            <a:endParaRPr lang="en-US" sz="3600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91570" y="2144425"/>
            <a:ext cx="74243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dirty="0">
              <a:latin typeface="Georgia" panose="02040502050405020303" pitchFamily="18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71300" y="862144"/>
            <a:ext cx="7399811" cy="1952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da-DK" altLang="da-DK" sz="2800" b="1" dirty="0">
              <a:latin typeface="Georgia" panose="02040502050405020303" pitchFamily="18" charset="0"/>
              <a:ea typeface="MS PGothic" charset="-128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91570" y="1745136"/>
            <a:ext cx="73067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Georgia" panose="02040502050405020303" pitchFamily="18" charset="0"/>
              </a:rPr>
              <a:t>Husk at rotary </a:t>
            </a:r>
            <a:r>
              <a:rPr lang="en-US" sz="3200" dirty="0" err="1" smtClean="0">
                <a:latin typeface="Georgia" panose="02040502050405020303" pitchFamily="18" charset="0"/>
              </a:rPr>
              <a:t>er</a:t>
            </a:r>
            <a:r>
              <a:rPr lang="en-US" sz="3200" dirty="0" smtClean="0">
                <a:latin typeface="Georgia" panose="02040502050405020303" pitchFamily="18" charset="0"/>
              </a:rPr>
              <a:t> et brand </a:t>
            </a:r>
            <a:r>
              <a:rPr lang="en-US" sz="3200" dirty="0" err="1" smtClean="0">
                <a:latin typeface="Georgia" panose="02040502050405020303" pitchFamily="18" charset="0"/>
              </a:rPr>
              <a:t>som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gjør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innsats</a:t>
            </a:r>
            <a:endParaRPr lang="en-US" sz="3200" dirty="0" smtClean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Georgia" panose="02040502050405020303" pitchFamily="18" charset="0"/>
              </a:rPr>
              <a:t>VIS DET </a:t>
            </a:r>
            <a:r>
              <a:rPr lang="en-US" sz="3200" dirty="0" smtClean="0">
                <a:latin typeface="Georgia" panose="02040502050405020303" pitchFamily="18" charset="0"/>
                <a:sym typeface="Wingdings"/>
              </a:rPr>
              <a:t></a:t>
            </a:r>
            <a:endParaRPr lang="en-US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395413"/>
            <a:ext cx="8732837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sz="32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67708718"/>
              </p:ext>
            </p:extLst>
          </p:nvPr>
        </p:nvGraphicFramePr>
        <p:xfrm>
          <a:off x="569913" y="1563771"/>
          <a:ext cx="8574087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97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381000" y="1266825"/>
            <a:ext cx="37623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2000" b="1" dirty="0" smtClean="0">
                <a:solidFill>
                  <a:srgbClr val="000000"/>
                </a:solidFill>
                <a:latin typeface="Georgia"/>
                <a:ea typeface="ヒラギノ角ゴ Pro W3" pitchFamily="-84" charset="-128"/>
                <a:cs typeface="Georgia"/>
              </a:rPr>
              <a:t>Clubs are asked to achieve one of the following goals and report in Rotary Club Central:</a:t>
            </a:r>
            <a:endParaRPr lang="sv-SE" sz="2000" b="1" dirty="0">
              <a:solidFill>
                <a:srgbClr val="000000"/>
              </a:solidFill>
              <a:latin typeface="Georgia"/>
              <a:ea typeface="ヒラギノ角ゴ Pro W3" pitchFamily="-84" charset="-128"/>
              <a:cs typeface="Georgia"/>
            </a:endParaRPr>
          </a:p>
          <a:p>
            <a:pPr defTabSz="914400"/>
            <a:endParaRPr lang="sv-SE" sz="1600" dirty="0">
              <a:solidFill>
                <a:srgbClr val="000000"/>
              </a:solidFill>
              <a:latin typeface="Georgia"/>
              <a:ea typeface="ヒラギノ角ゴ Pro W3" pitchFamily="-84" charset="-128"/>
              <a:cs typeface="Georgia"/>
            </a:endParaRPr>
          </a:p>
          <a:p>
            <a:pPr marL="342900" indent="-342900" defTabSz="914400">
              <a:buFont typeface="+mj-lt"/>
              <a:buAutoNum type="arabicPeriod"/>
            </a:pPr>
            <a:r>
              <a:rPr lang="sv-SE" sz="2000" dirty="0" smtClean="0">
                <a:solidFill>
                  <a:srgbClr val="000000"/>
                </a:solidFill>
                <a:latin typeface="Georgia"/>
                <a:ea typeface="ヒラギノ角ゴ Pro W3" pitchFamily="-84" charset="-128"/>
                <a:cs typeface="Georgia"/>
              </a:rPr>
              <a:t>Host an event to inform the community about Rotary and its Foundation’s centennial</a:t>
            </a:r>
          </a:p>
          <a:p>
            <a:pPr marL="342900" indent="-342900" defTabSz="914400">
              <a:buFont typeface="+mj-lt"/>
              <a:buAutoNum type="arabicPeriod"/>
            </a:pPr>
            <a:endParaRPr lang="sv-SE" sz="2000" dirty="0">
              <a:solidFill>
                <a:srgbClr val="000000"/>
              </a:solidFill>
              <a:latin typeface="Georgia"/>
              <a:ea typeface="ヒラギノ角ゴ Pro W3" pitchFamily="-84" charset="-128"/>
              <a:cs typeface="Georgia"/>
            </a:endParaRPr>
          </a:p>
          <a:p>
            <a:pPr marL="342900" indent="-342900" defTabSz="914400">
              <a:buFont typeface="+mj-lt"/>
              <a:buAutoNum type="arabicPeriod"/>
            </a:pPr>
            <a:r>
              <a:rPr lang="sv-SE" sz="2000" dirty="0" smtClean="0">
                <a:solidFill>
                  <a:srgbClr val="000000"/>
                </a:solidFill>
                <a:latin typeface="Georgia"/>
                <a:ea typeface="ヒラギノ角ゴ Pro W3" pitchFamily="-84" charset="-128"/>
                <a:cs typeface="Georgia"/>
              </a:rPr>
              <a:t>Get local media to cover an outstanding club project</a:t>
            </a:r>
          </a:p>
          <a:p>
            <a:pPr marL="342900" indent="-342900" defTabSz="914400">
              <a:buFont typeface="+mj-lt"/>
              <a:buAutoNum type="arabicPeriod"/>
            </a:pPr>
            <a:endParaRPr lang="sv-SE" sz="2000" dirty="0">
              <a:solidFill>
                <a:srgbClr val="000000"/>
              </a:solidFill>
              <a:latin typeface="Georgia"/>
              <a:ea typeface="ヒラギノ角ゴ Pro W3" pitchFamily="-84" charset="-128"/>
              <a:cs typeface="Georgia"/>
            </a:endParaRPr>
          </a:p>
          <a:p>
            <a:pPr marL="342900" indent="-342900" defTabSz="914400">
              <a:buFont typeface="+mj-lt"/>
              <a:buAutoNum type="arabicPeriod"/>
            </a:pPr>
            <a:r>
              <a:rPr lang="sv-SE" sz="2000" dirty="0" smtClean="0">
                <a:solidFill>
                  <a:srgbClr val="000000"/>
                </a:solidFill>
                <a:latin typeface="Georgia"/>
                <a:ea typeface="ヒラギノ角ゴ Pro W3" pitchFamily="-84" charset="-128"/>
                <a:cs typeface="Georgia"/>
              </a:rPr>
              <a:t>Involve local media with club event and projects</a:t>
            </a:r>
            <a:endParaRPr lang="sv-SE" sz="2000" dirty="0">
              <a:solidFill>
                <a:srgbClr val="000000"/>
              </a:solidFill>
              <a:latin typeface="Georgia"/>
              <a:ea typeface="ヒラギノ角ゴ Pro W3" pitchFamily="-84" charset="-128"/>
              <a:cs typeface="Georgia"/>
            </a:endParaRPr>
          </a:p>
          <a:p>
            <a:pPr defTabSz="914400"/>
            <a:endParaRPr lang="sv-SE" sz="1600" dirty="0">
              <a:solidFill>
                <a:srgbClr val="000000"/>
              </a:solidFill>
              <a:latin typeface="Georgia"/>
              <a:ea typeface="ヒラギノ角ゴ Pro W3" pitchFamily="-84" charset="-128"/>
              <a:cs typeface="Georgia"/>
            </a:endParaRPr>
          </a:p>
        </p:txBody>
      </p:sp>
      <p:pic>
        <p:nvPicPr>
          <p:cNvPr id="7" name="Bildobjekt 6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1266826"/>
            <a:ext cx="4514850" cy="5591174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nb-NO" sz="2300" b="1" dirty="0" smtClean="0">
                <a:solidFill>
                  <a:schemeClr val="bg1"/>
                </a:solidFill>
                <a:latin typeface="Arial Narrow Bold"/>
              </a:rPr>
              <a:t>ROTARY INTERNATIONAL PRESIDENT 2016-2017 JOHN GERM</a:t>
            </a:r>
            <a:endParaRPr lang="nb-NO" sz="2300" b="1" dirty="0">
              <a:solidFill>
                <a:schemeClr val="bg1"/>
              </a:solidFill>
              <a:latin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21617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519238"/>
            <a:ext cx="873283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n-US" sz="3200" dirty="0" smtClean="0"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3752606"/>
              </p:ext>
            </p:extLst>
          </p:nvPr>
        </p:nvGraphicFramePr>
        <p:xfrm>
          <a:off x="661539" y="331304"/>
          <a:ext cx="8201025" cy="608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56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763000" cy="533400"/>
          </a:xfrm>
        </p:spPr>
        <p:txBody>
          <a:bodyPr/>
          <a:lstStyle/>
          <a:p>
            <a:pPr algn="ctr"/>
            <a:r>
              <a:rPr lang="nb-NO" sz="2800" dirty="0" smtClean="0"/>
              <a:t>ARBEID MED PR OG OMDØMME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0176" y="1219200"/>
            <a:ext cx="7692705" cy="5090120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sz="4000" b="0" dirty="0" smtClean="0">
                <a:solidFill>
                  <a:schemeClr val="tx1"/>
                </a:solidFill>
              </a:rPr>
              <a:t>2 ROLLER I KLUBBENE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b="0" dirty="0" smtClean="0">
                <a:solidFill>
                  <a:schemeClr val="tx1"/>
                </a:solidFill>
              </a:rPr>
              <a:t>REDAKTØR/INNHOLD</a:t>
            </a:r>
            <a:endParaRPr lang="nb-NO" sz="40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b="0" dirty="0" smtClean="0">
                <a:solidFill>
                  <a:schemeClr val="tx1"/>
                </a:solidFill>
              </a:rPr>
              <a:t>TEKNIKK</a:t>
            </a:r>
            <a:endParaRPr lang="nb-NO" sz="4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 STATUS PR OG OMDØMME :</a:t>
            </a:r>
            <a:endParaRPr lang="nb-NO" sz="28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940678"/>
              </p:ext>
            </p:extLst>
          </p:nvPr>
        </p:nvGraphicFramePr>
        <p:xfrm>
          <a:off x="457200" y="1342238"/>
          <a:ext cx="8281686" cy="465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59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68080" y="1511336"/>
            <a:ext cx="5084420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AUGUST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Membership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and New Club </a:t>
            </a:r>
            <a:r>
              <a:rPr lang="sv-SE" dirty="0" err="1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Develop</a:t>
            </a: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-</a:t>
            </a:r>
            <a:b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ment </a:t>
            </a:r>
            <a:r>
              <a:rPr lang="sv-SE" dirty="0" err="1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/>
            </a:r>
            <a:b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SEPTEMBER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Basic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Education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and Literacy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/>
            </a:r>
            <a:b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OCTOBER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Economic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and Community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Development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/>
            </a:r>
            <a:b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NOVEMBER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Rotary Foundation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/>
            </a:r>
            <a:b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DECEMBER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Disease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Prevention and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Treatment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</a:t>
            </a:r>
            <a:r>
              <a:rPr lang="sv-SE" dirty="0" err="1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  <a:hlinkClick r:id="rId3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/>
            </a:r>
            <a:b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357288" y="1503409"/>
            <a:ext cx="3800740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JANUARY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Vocational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Service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 smtClean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FEBRUARY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Peace and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Conflict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Prevention</a:t>
            </a: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/</a:t>
            </a:r>
            <a:b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r>
              <a:rPr lang="sv-SE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Resolution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  <a:hlinkClick r:id="rId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 smtClean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MARCH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Water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and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Sanitation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 smtClean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APRIL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Maternal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and Child Health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 smtClean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MAY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Youth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Service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 smtClean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i="1" dirty="0" smtClean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JUNE</a:t>
            </a:r>
            <a:endParaRPr lang="sv-SE" i="1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Rotary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Fellowships</a:t>
            </a:r>
            <a:r>
              <a:rPr lang="sv-SE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Georgia"/>
                <a:ea typeface="+mn-ea"/>
                <a:cs typeface="Georgia"/>
              </a:rPr>
              <a:t>Month</a:t>
            </a: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prstClr val="black"/>
              </a:solidFill>
              <a:latin typeface="Georgia"/>
              <a:ea typeface="+mn-ea"/>
              <a:cs typeface="Georgi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INTERN KOMMUNIKASJONS-KALENDER</a:t>
            </a: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397599" y="6103371"/>
            <a:ext cx="511818" cy="3127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76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717631" y="4495800"/>
            <a:ext cx="7600104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ts val="2800"/>
              </a:lnSpc>
              <a:spcBef>
                <a:spcPct val="0"/>
              </a:spcBef>
            </a:pPr>
            <a:r>
              <a:rPr lang="en-US" sz="220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Samler</a:t>
            </a:r>
            <a:r>
              <a:rPr lang="en-US" sz="220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</a:t>
            </a:r>
            <a:r>
              <a:rPr lang="en-US" sz="220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ledere</a:t>
            </a:r>
            <a:r>
              <a:rPr lang="en-US" sz="2200" b="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for å </a:t>
            </a:r>
            <a:r>
              <a:rPr lang="en-US" sz="220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utveksle</a:t>
            </a:r>
            <a:r>
              <a:rPr lang="en-US" sz="220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</a:t>
            </a:r>
            <a:r>
              <a:rPr lang="en-US" sz="220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ideer</a:t>
            </a:r>
            <a:r>
              <a:rPr lang="en-US" sz="2200" b="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og </a:t>
            </a:r>
            <a:r>
              <a:rPr lang="en-US" sz="220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gjøre</a:t>
            </a:r>
            <a:r>
              <a:rPr lang="en-US" sz="220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en </a:t>
            </a:r>
            <a:r>
              <a:rPr lang="en-US" sz="220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innsats</a:t>
            </a:r>
            <a:r>
              <a:rPr lang="en-US" sz="2200" b="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</a:t>
            </a:r>
            <a:r>
              <a:rPr lang="en-US" sz="2200" b="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til</a:t>
            </a:r>
            <a:r>
              <a:rPr lang="en-US" sz="2200" b="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</a:t>
            </a:r>
            <a:r>
              <a:rPr lang="en-US" sz="2200" b="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gagn</a:t>
            </a:r>
            <a:r>
              <a:rPr lang="en-US" sz="2200" b="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for </a:t>
            </a:r>
            <a:r>
              <a:rPr lang="en-US" sz="2200" b="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samfunnet</a:t>
            </a:r>
            <a:r>
              <a:rPr lang="en-US" sz="2200" b="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</a:t>
            </a:r>
            <a:r>
              <a:rPr lang="en-US" sz="2200" b="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lokalt</a:t>
            </a:r>
            <a:r>
              <a:rPr lang="en-US" sz="2200" b="0" i="1" dirty="0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 og </a:t>
            </a:r>
            <a:r>
              <a:rPr lang="en-US" sz="2200" b="0" i="1" dirty="0" err="1" smtClean="0">
                <a:solidFill>
                  <a:srgbClr val="58585A"/>
                </a:solidFill>
                <a:latin typeface="Georgia" charset="0"/>
                <a:ea typeface="MS PGothic" charset="0"/>
                <a:cs typeface="Georgia" charset="0"/>
              </a:rPr>
              <a:t>internasjonalt</a:t>
            </a:r>
            <a:endParaRPr lang="en-US" sz="2200" b="0" i="1" dirty="0">
              <a:solidFill>
                <a:srgbClr val="58585A"/>
              </a:solidFill>
              <a:latin typeface="Georgia" charset="0"/>
              <a:ea typeface="MS PGothic" charset="0"/>
              <a:cs typeface="Georgia" charset="0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endParaRPr lang="en-US" sz="2200" dirty="0">
              <a:solidFill>
                <a:srgbClr val="58585A"/>
              </a:solidFill>
              <a:latin typeface="Georgia" charset="0"/>
              <a:ea typeface="MS PGothic" charset="0"/>
              <a:cs typeface="Georgia" charset="0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endParaRPr lang="en-US" sz="2200" dirty="0">
              <a:solidFill>
                <a:srgbClr val="58585A"/>
              </a:solidFill>
              <a:latin typeface="Georgia" charset="0"/>
              <a:ea typeface="MS PGothic" charset="0"/>
              <a:cs typeface="Georgia" charset="0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1982788"/>
            <a:ext cx="5888037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985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763000" cy="533400"/>
          </a:xfrm>
        </p:spPr>
        <p:txBody>
          <a:bodyPr/>
          <a:lstStyle/>
          <a:p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5090120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Det hele begynner med deg og meg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Med symbolikk fra fyrtårnet :</a:t>
            </a:r>
            <a:endParaRPr lang="nb-NO" dirty="0"/>
          </a:p>
          <a:p>
            <a:pPr marL="0" indent="0">
              <a:buNone/>
            </a:pPr>
            <a:r>
              <a:rPr lang="nb-NO" sz="4800" dirty="0" smtClean="0"/>
              <a:t>DU MÅ </a:t>
            </a:r>
            <a:r>
              <a:rPr lang="nb-NO" sz="4800" dirty="0" smtClean="0">
                <a:solidFill>
                  <a:srgbClr val="FF0000"/>
                </a:solidFill>
              </a:rPr>
              <a:t>GLØDE</a:t>
            </a:r>
            <a:r>
              <a:rPr lang="nb-NO" sz="4800" dirty="0" smtClean="0"/>
              <a:t> LITT SELV FOR Å </a:t>
            </a:r>
            <a:r>
              <a:rPr lang="nb-NO" sz="4800" dirty="0" smtClean="0">
                <a:solidFill>
                  <a:srgbClr val="FF0000"/>
                </a:solidFill>
              </a:rPr>
              <a:t>LYSE</a:t>
            </a:r>
            <a:r>
              <a:rPr lang="nb-NO" sz="4800" dirty="0" smtClean="0"/>
              <a:t> FOR ANDRE !</a:t>
            </a:r>
          </a:p>
        </p:txBody>
      </p:sp>
    </p:spTree>
    <p:extLst>
      <p:ext uri="{BB962C8B-B14F-4D97-AF65-F5344CB8AC3E}">
        <p14:creationId xmlns:p14="http://schemas.microsoft.com/office/powerpoint/2010/main" val="18194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763000" cy="533400"/>
          </a:xfrm>
        </p:spPr>
        <p:txBody>
          <a:bodyPr/>
          <a:lstStyle/>
          <a:p>
            <a:pPr algn="ctr"/>
            <a:r>
              <a:rPr lang="nb-NO" sz="2800" dirty="0" smtClean="0"/>
              <a:t>OVER TIL NOE HELT ANNET ...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5090120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endParaRPr lang="nb-NO" sz="4800" dirty="0" smtClean="0"/>
          </a:p>
          <a:p>
            <a:r>
              <a:rPr lang="nb-NO" sz="4000" b="0" dirty="0" smtClean="0">
                <a:solidFill>
                  <a:schemeClr val="tx1"/>
                </a:solidFill>
              </a:rPr>
              <a:t>MVA-KOMPENSASJON</a:t>
            </a:r>
          </a:p>
        </p:txBody>
      </p:sp>
    </p:spTree>
    <p:extLst>
      <p:ext uri="{BB962C8B-B14F-4D97-AF65-F5344CB8AC3E}">
        <p14:creationId xmlns:p14="http://schemas.microsoft.com/office/powerpoint/2010/main" val="3976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30019"/>
          </a:xfrm>
        </p:spPr>
        <p:txBody>
          <a:bodyPr/>
          <a:lstStyle/>
          <a:p>
            <a:pPr marL="179388" lvl="1" indent="0">
              <a:buClr>
                <a:schemeClr val="accent1"/>
              </a:buClr>
              <a:buNone/>
            </a:pPr>
            <a:endParaRPr lang="en-US" sz="3200" dirty="0"/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TAKK FOR OPPMERKSOMHETEN !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err="1" smtClean="0">
                <a:solidFill>
                  <a:schemeClr val="tx1"/>
                </a:solidFill>
              </a:rPr>
              <a:t>Kontaktinfo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Inger-Britt Zeiner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Ass. Rotary Public Image Coordinator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err="1" smtClean="0">
                <a:solidFill>
                  <a:schemeClr val="tx1"/>
                </a:solidFill>
              </a:rPr>
              <a:t>Færder</a:t>
            </a:r>
            <a:r>
              <a:rPr lang="en-US" sz="3200" dirty="0" smtClean="0">
                <a:solidFill>
                  <a:schemeClr val="tx1"/>
                </a:solidFill>
              </a:rPr>
              <a:t> Rotary </a:t>
            </a:r>
            <a:r>
              <a:rPr lang="en-US" sz="3200" dirty="0" err="1" smtClean="0">
                <a:solidFill>
                  <a:schemeClr val="tx1"/>
                </a:solidFill>
              </a:rPr>
              <a:t>Klubb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smtClean="0">
                <a:hlinkClick r:id="rId3"/>
              </a:rPr>
              <a:t>ibz@zeiner.no</a:t>
            </a:r>
            <a:r>
              <a:rPr lang="en-US" sz="3200" dirty="0" smtClean="0"/>
              <a:t> </a:t>
            </a:r>
          </a:p>
          <a:p>
            <a:pPr marL="179388" lvl="1" indent="0">
              <a:buClr>
                <a:schemeClr val="accent1"/>
              </a:buClr>
              <a:buNone/>
            </a:pPr>
            <a:r>
              <a:rPr lang="en-US" sz="3200" dirty="0" err="1" smtClean="0">
                <a:solidFill>
                  <a:schemeClr val="tx1"/>
                </a:solidFill>
              </a:rPr>
              <a:t>Mobiltlf</a:t>
            </a:r>
            <a:r>
              <a:rPr lang="en-US" sz="3200" dirty="0" smtClean="0">
                <a:solidFill>
                  <a:schemeClr val="tx1"/>
                </a:solidFill>
              </a:rPr>
              <a:t>. 913 61 476, </a:t>
            </a:r>
            <a:r>
              <a:rPr lang="en-US" sz="3200" dirty="0" err="1" smtClean="0">
                <a:solidFill>
                  <a:schemeClr val="tx1"/>
                </a:solidFill>
              </a:rPr>
              <a:t>Jobb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333 59 900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390525" y="327025"/>
            <a:ext cx="8610600" cy="22098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sz="4400" dirty="0" smtClean="0">
                <a:solidFill>
                  <a:prstClr val="white"/>
                </a:solidFill>
                <a:latin typeface="Arial Narrow Bold"/>
                <a:ea typeface="ヒラギノ角ゴ Pro W3" charset="0"/>
                <a:cs typeface="Arial Narrow Bold"/>
              </a:rPr>
              <a:t>ROTARYS STRATEGIC PLAN</a:t>
            </a:r>
          </a:p>
        </p:txBody>
      </p:sp>
      <p:pic>
        <p:nvPicPr>
          <p:cNvPr id="2" name="Bildobjekt 1" descr="strategic-plan-2014-EN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111606" y="1269382"/>
            <a:ext cx="8732837" cy="462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n-US" sz="30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3000" dirty="0" smtClean="0">
                <a:latin typeface="Georgia" pitchFamily="18" charset="0"/>
              </a:rPr>
              <a:t>”… alt </a:t>
            </a:r>
            <a:r>
              <a:rPr lang="en-US" sz="3000" dirty="0" err="1" smtClean="0">
                <a:latin typeface="Georgia" pitchFamily="18" charset="0"/>
              </a:rPr>
              <a:t>som</a:t>
            </a:r>
            <a:r>
              <a:rPr lang="en-US" sz="3000" dirty="0" smtClean="0">
                <a:latin typeface="Georgia" pitchFamily="18" charset="0"/>
              </a:rPr>
              <a:t> </a:t>
            </a:r>
            <a:r>
              <a:rPr lang="en-US" sz="3000" dirty="0" err="1" smtClean="0">
                <a:latin typeface="Georgia" pitchFamily="18" charset="0"/>
              </a:rPr>
              <a:t>en</a:t>
            </a:r>
            <a:r>
              <a:rPr lang="en-US" sz="3000" dirty="0" smtClean="0">
                <a:latin typeface="Georgia" pitchFamily="18" charset="0"/>
              </a:rPr>
              <a:t> </a:t>
            </a:r>
            <a:r>
              <a:rPr lang="en-US" sz="3000" dirty="0" err="1" smtClean="0">
                <a:latin typeface="Georgia" pitchFamily="18" charset="0"/>
              </a:rPr>
              <a:t>organisasjon</a:t>
            </a:r>
            <a:r>
              <a:rPr lang="en-US" sz="3000" dirty="0" smtClean="0">
                <a:latin typeface="Georgia" pitchFamily="18" charset="0"/>
              </a:rPr>
              <a:t> </a:t>
            </a:r>
            <a:r>
              <a:rPr lang="en-US" sz="3000" dirty="0" err="1" smtClean="0">
                <a:latin typeface="Georgia" pitchFamily="18" charset="0"/>
              </a:rPr>
              <a:t>kommuniserer</a:t>
            </a:r>
            <a:r>
              <a:rPr lang="en-US" sz="3000" dirty="0" smtClean="0">
                <a:latin typeface="Georgia" pitchFamily="18" charset="0"/>
              </a:rPr>
              <a:t>” </a:t>
            </a:r>
            <a:endParaRPr lang="en-US" sz="3000" dirty="0">
              <a:latin typeface="Georgia" pitchFamily="18" charset="0"/>
            </a:endParaRPr>
          </a:p>
          <a:p>
            <a:pPr lvl="0"/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r>
              <a:rPr lang="nb-NO" sz="2800" dirty="0" smtClean="0">
                <a:latin typeface="Georgia" panose="02040502050405020303" pitchFamily="18" charset="0"/>
              </a:rPr>
              <a:t>	</a:t>
            </a:r>
            <a:r>
              <a:rPr lang="nb-NO" sz="3000" dirty="0" smtClean="0">
                <a:latin typeface="Georgia" panose="02040502050405020303" pitchFamily="18" charset="0"/>
              </a:rPr>
              <a:t>Store </a:t>
            </a:r>
            <a:r>
              <a:rPr lang="nb-NO" sz="3000" dirty="0">
                <a:latin typeface="Georgia" panose="02040502050405020303" pitchFamily="18" charset="0"/>
              </a:rPr>
              <a:t>varemerker bygger sine historier på </a:t>
            </a:r>
          </a:p>
          <a:p>
            <a:r>
              <a:rPr lang="nb-NO" sz="3000" dirty="0">
                <a:latin typeface="Georgia" panose="02040502050405020303" pitchFamily="18" charset="0"/>
              </a:rPr>
              <a:t>     enkle ideer</a:t>
            </a:r>
          </a:p>
          <a:p>
            <a:pPr lvl="0"/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>                   </a:t>
            </a:r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79856" y="66033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sz="3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VAREMERKE</a:t>
            </a:r>
            <a:r>
              <a:rPr 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/ BRAND</a:t>
            </a: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809546" y="6451930"/>
            <a:ext cx="6753554" cy="28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n-US" sz="30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MODELL FOR BRANDING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 Bold" pitchFamily="-84" charset="0"/>
              </a:rPr>
              <a:t>Hatch &amp; </a:t>
            </a:r>
            <a:r>
              <a:rPr lang="en-US" sz="2400" b="1" dirty="0" err="1">
                <a:solidFill>
                  <a:schemeClr val="bg1"/>
                </a:solidFill>
                <a:latin typeface="Arial Narrow Bold" pitchFamily="-84" charset="0"/>
              </a:rPr>
              <a:t>Schultzs</a:t>
            </a:r>
            <a:r>
              <a:rPr lang="en-US" sz="2400" b="1" dirty="0">
                <a:solidFill>
                  <a:schemeClr val="bg1"/>
                </a:solidFill>
                <a:latin typeface="Arial Narrow Bold" pitchFamily="-84" charset="0"/>
              </a:rPr>
              <a:t> </a:t>
            </a:r>
          </a:p>
        </p:txBody>
      </p:sp>
      <p:pic>
        <p:nvPicPr>
          <p:cNvPr id="2052" name="Picture 4" descr="Billedresultat for hatch &amp; schultz branding mod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/>
          <a:stretch/>
        </p:blipFill>
        <p:spPr bwMode="auto">
          <a:xfrm>
            <a:off x="1519917" y="1840697"/>
            <a:ext cx="6100082" cy="390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600" dirty="0" smtClean="0"/>
              <a:t>VAREMERKE - BRAND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4789714"/>
          </a:xfrm>
        </p:spPr>
        <p:txBody>
          <a:bodyPr/>
          <a:lstStyle/>
          <a:p>
            <a:endParaRPr lang="nb-NO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 b="0" dirty="0" smtClean="0">
                <a:solidFill>
                  <a:schemeClr val="tx1"/>
                </a:solidFill>
              </a:rPr>
              <a:t>Rent – enkelt – klart og suksessfullt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 b="0" dirty="0" smtClean="0">
                <a:solidFill>
                  <a:schemeClr val="tx1"/>
                </a:solidFill>
              </a:rPr>
              <a:t>Varemerke – brand bygger et emosjonelt forhold til sitt publikum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 b="0" dirty="0" smtClean="0">
                <a:solidFill>
                  <a:schemeClr val="tx1"/>
                </a:solidFill>
              </a:rPr>
              <a:t>For hvert brand er det en enkel form for suksess:</a:t>
            </a:r>
          </a:p>
          <a:p>
            <a:r>
              <a:rPr lang="nb-NO" sz="3200" b="0" dirty="0" smtClean="0">
                <a:solidFill>
                  <a:schemeClr val="tx1"/>
                </a:solidFill>
              </a:rPr>
              <a:t>     KLARHET = STYRKE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0" dirty="0" smtClean="0">
                <a:solidFill>
                  <a:schemeClr val="tx1"/>
                </a:solidFill>
              </a:rPr>
              <a:t> Hva med Rotary ?</a:t>
            </a:r>
          </a:p>
          <a:p>
            <a:endParaRPr lang="nb-NO" sz="3200" dirty="0" smtClean="0"/>
          </a:p>
        </p:txBody>
      </p:sp>
    </p:spTree>
    <p:extLst>
      <p:ext uri="{BB962C8B-B14F-4D97-AF65-F5344CB8AC3E}">
        <p14:creationId xmlns:p14="http://schemas.microsoft.com/office/powerpoint/2010/main" val="23849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809546" y="6451930"/>
            <a:ext cx="6753554" cy="28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n-US" sz="30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REDAKTØRJOBBEN FOR FACEBOOK OG NETTSIDE - TENK SOM EN JOURNALIST</a:t>
            </a: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91570" y="2144425"/>
            <a:ext cx="74243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dirty="0">
              <a:latin typeface="Georgia" panose="02040502050405020303" pitchFamily="18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791570" y="2144425"/>
            <a:ext cx="4572000" cy="28700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da-DK" altLang="da-DK" sz="2800" dirty="0" smtClean="0">
                <a:latin typeface="Georgia" panose="02040502050405020303" pitchFamily="18" charset="0"/>
                <a:ea typeface="MS PGothic" charset="-128"/>
              </a:rPr>
              <a:t>Aktualitet </a:t>
            </a:r>
            <a:endParaRPr lang="da-DK" altLang="da-DK" sz="2800" dirty="0">
              <a:latin typeface="Georgia" panose="02040502050405020303" pitchFamily="18" charset="0"/>
              <a:ea typeface="MS PGothic" charset="-128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da-DK" altLang="da-DK" sz="2800" dirty="0" smtClean="0">
                <a:latin typeface="Georgia" panose="02040502050405020303" pitchFamily="18" charset="0"/>
                <a:ea typeface="MS PGothic" charset="-128"/>
              </a:rPr>
              <a:t>Viktighet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da-DK" altLang="da-DK" sz="2800" dirty="0" smtClean="0">
                <a:latin typeface="Georgia" panose="02040502050405020303" pitchFamily="18" charset="0"/>
                <a:ea typeface="MS PGothic" charset="-128"/>
              </a:rPr>
              <a:t>Sensasjon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da-DK" altLang="da-DK" sz="2800" dirty="0" smtClean="0">
                <a:latin typeface="Georgia" panose="02040502050405020303" pitchFamily="18" charset="0"/>
                <a:ea typeface="MS PGothic" charset="-128"/>
              </a:rPr>
              <a:t>Identifikasjon</a:t>
            </a:r>
            <a:endParaRPr lang="da-DK" altLang="da-DK" sz="2800" dirty="0">
              <a:latin typeface="Georgia" panose="02040502050405020303" pitchFamily="18" charset="0"/>
              <a:ea typeface="MS PGothic" charset="-128"/>
            </a:endParaRPr>
          </a:p>
        </p:txBody>
      </p:sp>
      <p:pic>
        <p:nvPicPr>
          <p:cNvPr id="7" name="Picture 3" descr="as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2001838"/>
            <a:ext cx="35687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4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809546" y="6451930"/>
            <a:ext cx="6753554" cy="28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n-US" sz="30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SOSIALE MEDIER</a:t>
            </a: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188913" y="1767795"/>
            <a:ext cx="895508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da-DK" sz="2800" dirty="0">
                <a:latin typeface="Georgia" panose="02040502050405020303" pitchFamily="18" charset="0"/>
                <a:ea typeface="MS PGothic" charset="-128"/>
              </a:rPr>
              <a:t>Facebook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da-DK" sz="2800" dirty="0">
                <a:latin typeface="Georgia" panose="02040502050405020303" pitchFamily="18" charset="0"/>
                <a:ea typeface="MS PGothic" charset="-128"/>
              </a:rPr>
              <a:t>LinkedIn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da-DK" sz="2800" dirty="0">
                <a:latin typeface="Georgia" panose="02040502050405020303" pitchFamily="18" charset="0"/>
                <a:ea typeface="MS PGothic" charset="-128"/>
              </a:rPr>
              <a:t>Google+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da-DK" sz="2800" dirty="0">
                <a:latin typeface="Georgia" panose="02040502050405020303" pitchFamily="18" charset="0"/>
                <a:ea typeface="MS PGothic" charset="-128"/>
              </a:rPr>
              <a:t>Twitter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da-DK" sz="2800" dirty="0">
                <a:latin typeface="Georgia" panose="02040502050405020303" pitchFamily="18" charset="0"/>
                <a:ea typeface="MS PGothic" charset="-128"/>
              </a:rPr>
              <a:t>Snapchat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da-DK" sz="2800" dirty="0">
                <a:latin typeface="Georgia" panose="02040502050405020303" pitchFamily="18" charset="0"/>
                <a:ea typeface="MS PGothic" charset="-128"/>
              </a:rPr>
              <a:t>Pinterest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da-DK" sz="2800" dirty="0">
                <a:latin typeface="Georgia" panose="02040502050405020303" pitchFamily="18" charset="0"/>
                <a:ea typeface="MS PGothic" charset="-128"/>
              </a:rPr>
              <a:t>Instagram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da-DK" sz="2800" dirty="0">
                <a:latin typeface="Georgia" panose="02040502050405020303" pitchFamily="18" charset="0"/>
                <a:ea typeface="MS PGothic" charset="-128"/>
              </a:rPr>
              <a:t>YouTube – Vimeo – Vine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da-DK" sz="2800" dirty="0">
                <a:latin typeface="Georgia" panose="02040502050405020303" pitchFamily="18" charset="0"/>
                <a:ea typeface="MS PGothic" charset="-128"/>
              </a:rPr>
              <a:t>Blogs</a:t>
            </a:r>
          </a:p>
          <a:p>
            <a:r>
              <a:rPr lang="en-US" altLang="da-DK" sz="1600" dirty="0" smtClean="0">
                <a:latin typeface="Georgia" panose="02040502050405020303" pitchFamily="18" charset="0"/>
                <a:ea typeface="MS PGothic" charset="-128"/>
              </a:rPr>
              <a:t>  </a:t>
            </a:r>
            <a:endParaRPr lang="en-US" altLang="da-DK" sz="1600" dirty="0">
              <a:latin typeface="Georgia" panose="02040502050405020303" pitchFamily="18" charset="0"/>
              <a:ea typeface="MS PGothic" charset="-128"/>
            </a:endParaRPr>
          </a:p>
        </p:txBody>
      </p:sp>
      <p:pic>
        <p:nvPicPr>
          <p:cNvPr id="5" name="Billede 4" descr="som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28" y="1767795"/>
            <a:ext cx="3781772" cy="43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809546" y="6451930"/>
            <a:ext cx="6753554" cy="28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endParaRPr lang="en-US" sz="3000" dirty="0" smtClean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  <a:p>
            <a:pPr lvl="0"/>
            <a:r>
              <a:rPr lang="en-US" sz="3000" dirty="0" smtClean="0">
                <a:solidFill>
                  <a:srgbClr val="585858"/>
                </a:solidFill>
                <a:latin typeface="Georgia" pitchFamily="18" charset="0"/>
              </a:rPr>
              <a:t> </a:t>
            </a:r>
            <a:endParaRPr lang="en-US" sz="30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INTERNETT PÅ 60 SEKUNDER</a:t>
            </a: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1026" name="Picture 2" descr="Billedresultat for internet min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6" y="1489773"/>
            <a:ext cx="4024714" cy="45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6309</TotalTime>
  <Words>654</Words>
  <Application>Microsoft Office PowerPoint</Application>
  <PresentationFormat>Skjermfremvisning (4:3)</PresentationFormat>
  <Paragraphs>190</Paragraphs>
  <Slides>22</Slides>
  <Notes>22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22</vt:i4>
      </vt:variant>
    </vt:vector>
  </HeadingPairs>
  <TitlesOfParts>
    <vt:vector size="36" baseType="lpstr">
      <vt:lpstr>MS PGothic</vt:lpstr>
      <vt:lpstr>Arial</vt:lpstr>
      <vt:lpstr>Arial Narrow</vt:lpstr>
      <vt:lpstr>Arial Narrow Bold</vt:lpstr>
      <vt:lpstr>Calibri</vt:lpstr>
      <vt:lpstr>Georgia</vt:lpstr>
      <vt:lpstr>Wingdings</vt:lpstr>
      <vt:lpstr>ヒラギノ角ゴ Pro W3</vt:lpstr>
      <vt:lpstr>LeadDev-Master_2013-NEW</vt:lpstr>
      <vt:lpstr>1_Custom Design</vt:lpstr>
      <vt:lpstr>Egendefinert utforming</vt:lpstr>
      <vt:lpstr>1_Egendefinert utforming</vt:lpstr>
      <vt:lpstr>2_Egendefinert utforming</vt:lpstr>
      <vt:lpstr>2_Custom Design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VAREMERKE - BRAND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ROTARY INTERNATIONAL PRESIDENT 2016-2017 JOHN GERM</vt:lpstr>
      <vt:lpstr>PowerPoint-presentasjon</vt:lpstr>
      <vt:lpstr>ARBEID MED PR OG OMDØMME</vt:lpstr>
      <vt:lpstr> STATUS PR OG OMDØMME :</vt:lpstr>
      <vt:lpstr>PowerPoint-presentasjon</vt:lpstr>
      <vt:lpstr>PowerPoint-presentasjon</vt:lpstr>
      <vt:lpstr>OVER TIL NOE HELT ANNET ...</vt:lpstr>
      <vt:lpstr> 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McPeak</dc:creator>
  <cp:lastModifiedBy>Administrator</cp:lastModifiedBy>
  <cp:revision>420</cp:revision>
  <cp:lastPrinted>2016-02-05T00:04:26Z</cp:lastPrinted>
  <dcterms:created xsi:type="dcterms:W3CDTF">2014-01-09T21:38:42Z</dcterms:created>
  <dcterms:modified xsi:type="dcterms:W3CDTF">2017-01-14T09:18:33Z</dcterms:modified>
</cp:coreProperties>
</file>