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9"/>
  </p:notesMasterIdLst>
  <p:sldIdLst>
    <p:sldId id="256" r:id="rId2"/>
    <p:sldId id="257" r:id="rId3"/>
    <p:sldId id="261" r:id="rId4"/>
    <p:sldId id="258" r:id="rId5"/>
    <p:sldId id="259" r:id="rId6"/>
    <p:sldId id="260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5" r:id="rId24"/>
    <p:sldId id="280" r:id="rId25"/>
    <p:sldId id="281" r:id="rId26"/>
    <p:sldId id="283" r:id="rId27"/>
    <p:sldId id="284" r:id="rId28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140345-50AE-4D04-A0E7-46C25AAF54B9}" type="datetimeFigureOut">
              <a:rPr lang="nb-NO" smtClean="0"/>
              <a:pPr/>
              <a:t>10.01.2014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D7F0F5-7315-4F82-9CC3-689C9BAC8A78}" type="slidenum">
              <a:rPr lang="nb-NO" smtClean="0"/>
              <a:pPr/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CH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CH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CH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CH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CH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CH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CH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CH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CH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de-CH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nb-NO" smtClean="0"/>
              <a:t>Klikk for å redigere tittelstil</a:t>
            </a:r>
            <a:endParaRPr kumimoji="0" lang="en-US"/>
          </a:p>
        </p:txBody>
      </p:sp>
      <p:sp>
        <p:nvSpPr>
          <p:cNvPr id="9" name="Undertittel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nb-NO" smtClean="0"/>
              <a:t>Klikk for å redigere undertittelstil i malen</a:t>
            </a:r>
            <a:endParaRPr kumimoji="0" lang="en-US"/>
          </a:p>
        </p:txBody>
      </p:sp>
      <p:sp>
        <p:nvSpPr>
          <p:cNvPr id="28" name="Plassholder for dato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3099525-9F44-4042-A582-5DD16E6E0A4D}" type="datetimeFigureOut">
              <a:rPr lang="nb-NO" smtClean="0"/>
              <a:pPr/>
              <a:t>10.01.2014</a:t>
            </a:fld>
            <a:endParaRPr lang="nb-NO"/>
          </a:p>
        </p:txBody>
      </p:sp>
      <p:sp>
        <p:nvSpPr>
          <p:cNvPr id="17" name="Plassholder for bunntekst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nb-NO"/>
          </a:p>
        </p:txBody>
      </p:sp>
      <p:sp>
        <p:nvSpPr>
          <p:cNvPr id="10" name="Rektangel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ktangel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ktangel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ktangel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t linje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tt linje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Rett linje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Rett linje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Rett linje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Rett linje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ktangel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lips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lips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lips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Plassholder for lysbildenumm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EC60893D-E293-46B6-A426-5605A1577D2D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b-NO" smtClean="0"/>
              <a:t>Klikk for å redigere tittelstil</a:t>
            </a:r>
            <a:endParaRPr kumimoji="0"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b-NO" smtClean="0"/>
              <a:t>Klikk for å redigere tekststiler i malen</a:t>
            </a:r>
          </a:p>
          <a:p>
            <a:pPr lvl="1" eaLnBrk="1" latinLnBrk="0" hangingPunct="1"/>
            <a:r>
              <a:rPr lang="nb-NO" smtClean="0"/>
              <a:t>Andre nivå</a:t>
            </a:r>
          </a:p>
          <a:p>
            <a:pPr lvl="2" eaLnBrk="1" latinLnBrk="0" hangingPunct="1"/>
            <a:r>
              <a:rPr lang="nb-NO" smtClean="0"/>
              <a:t>Tredje nivå</a:t>
            </a:r>
          </a:p>
          <a:p>
            <a:pPr lvl="3" eaLnBrk="1" latinLnBrk="0" hangingPunct="1"/>
            <a:r>
              <a:rPr lang="nb-NO" smtClean="0"/>
              <a:t>Fjerde nivå</a:t>
            </a:r>
          </a:p>
          <a:p>
            <a:pPr lvl="4" eaLnBrk="1" latinLnBrk="0" hangingPunct="1"/>
            <a:r>
              <a:rPr lang="nb-NO" smtClean="0"/>
              <a:t>Femte nivå</a:t>
            </a:r>
            <a:endParaRPr kumimoji="0"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99525-9F44-4042-A582-5DD16E6E0A4D}" type="datetimeFigureOut">
              <a:rPr lang="nb-NO" smtClean="0"/>
              <a:pPr/>
              <a:t>10.01.2014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893D-E293-46B6-A426-5605A1577D2D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nb-NO" smtClean="0"/>
              <a:t>Klikk for å redigere tittelstil</a:t>
            </a:r>
            <a:endParaRPr kumimoji="0"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nb-NO" smtClean="0"/>
              <a:t>Klikk for å redigere tekststiler i malen</a:t>
            </a:r>
          </a:p>
          <a:p>
            <a:pPr lvl="1" eaLnBrk="1" latinLnBrk="0" hangingPunct="1"/>
            <a:r>
              <a:rPr lang="nb-NO" smtClean="0"/>
              <a:t>Andre nivå</a:t>
            </a:r>
          </a:p>
          <a:p>
            <a:pPr lvl="2" eaLnBrk="1" latinLnBrk="0" hangingPunct="1"/>
            <a:r>
              <a:rPr lang="nb-NO" smtClean="0"/>
              <a:t>Tredje nivå</a:t>
            </a:r>
          </a:p>
          <a:p>
            <a:pPr lvl="3" eaLnBrk="1" latinLnBrk="0" hangingPunct="1"/>
            <a:r>
              <a:rPr lang="nb-NO" smtClean="0"/>
              <a:t>Fjerde nivå</a:t>
            </a:r>
          </a:p>
          <a:p>
            <a:pPr lvl="4" eaLnBrk="1" latinLnBrk="0" hangingPunct="1"/>
            <a:r>
              <a:rPr lang="nb-NO" smtClean="0"/>
              <a:t>Femte nivå</a:t>
            </a:r>
            <a:endParaRPr kumimoji="0"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99525-9F44-4042-A582-5DD16E6E0A4D}" type="datetimeFigureOut">
              <a:rPr lang="nb-NO" smtClean="0"/>
              <a:pPr/>
              <a:t>10.01.2014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893D-E293-46B6-A426-5605A1577D2D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tel, tekst og utkli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24000" y="381000"/>
            <a:ext cx="7620000" cy="8382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50292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utklipp 3"/>
          <p:cNvSpPr>
            <a:spLocks noGrp="1"/>
          </p:cNvSpPr>
          <p:nvPr>
            <p:ph type="clipArt" sz="half" idx="2"/>
          </p:nvPr>
        </p:nvSpPr>
        <p:spPr>
          <a:xfrm>
            <a:off x="4686300" y="1524000"/>
            <a:ext cx="3924300" cy="5029200"/>
          </a:xfrm>
        </p:spPr>
        <p:txBody>
          <a:bodyPr/>
          <a:lstStyle/>
          <a:p>
            <a:pPr lvl="0"/>
            <a:endParaRPr lang="nb-NO" noProof="0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b-NO" smtClean="0"/>
              <a:t>Klikk for å redigere tittelstil</a:t>
            </a:r>
            <a:endParaRPr kumimoji="0" lang="en-US"/>
          </a:p>
        </p:txBody>
      </p:sp>
      <p:sp>
        <p:nvSpPr>
          <p:cNvPr id="8" name="Plassholder for innhold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nb-NO" smtClean="0"/>
              <a:t>Klikk for å redigere tekststiler i malen</a:t>
            </a:r>
          </a:p>
          <a:p>
            <a:pPr lvl="1" eaLnBrk="1" latinLnBrk="0" hangingPunct="1"/>
            <a:r>
              <a:rPr lang="nb-NO" smtClean="0"/>
              <a:t>Andre nivå</a:t>
            </a:r>
          </a:p>
          <a:p>
            <a:pPr lvl="2" eaLnBrk="1" latinLnBrk="0" hangingPunct="1"/>
            <a:r>
              <a:rPr lang="nb-NO" smtClean="0"/>
              <a:t>Tredje nivå</a:t>
            </a:r>
          </a:p>
          <a:p>
            <a:pPr lvl="3" eaLnBrk="1" latinLnBrk="0" hangingPunct="1"/>
            <a:r>
              <a:rPr lang="nb-NO" smtClean="0"/>
              <a:t>Fjerde nivå</a:t>
            </a:r>
          </a:p>
          <a:p>
            <a:pPr lvl="4" eaLnBrk="1" latinLnBrk="0" hangingPunct="1"/>
            <a:r>
              <a:rPr lang="nb-NO" smtClean="0"/>
              <a:t>Femte nivå</a:t>
            </a:r>
            <a:endParaRPr kumimoji="0" lang="en-US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3099525-9F44-4042-A582-5DD16E6E0A4D}" type="datetimeFigureOut">
              <a:rPr lang="nb-NO" smtClean="0"/>
              <a:pPr/>
              <a:t>10.01.2014</a:t>
            </a:fld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C60893D-E293-46B6-A426-5605A1577D2D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nb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ndelingsoversk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nb-NO" smtClean="0"/>
              <a:t>Klikk for å redigere tittelstil</a:t>
            </a:r>
            <a:endParaRPr kumimoji="0"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3099525-9F44-4042-A582-5DD16E6E0A4D}" type="datetimeFigureOut">
              <a:rPr lang="nb-NO" smtClean="0"/>
              <a:pPr/>
              <a:t>10.01.2014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nb-NO"/>
          </a:p>
        </p:txBody>
      </p:sp>
      <p:sp>
        <p:nvSpPr>
          <p:cNvPr id="9" name="Rektangel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ktangel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ktangel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ktangel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t linje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ett linje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Rett linje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Rett linje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Rett linje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ktangel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lips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lipse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lipse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Rett linje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EC60893D-E293-46B6-A426-5605A1577D2D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b-NO" smtClean="0"/>
              <a:t>Klikk for å redigere tittelstil</a:t>
            </a:r>
            <a:endParaRPr kumimoji="0" lang="en-US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99525-9F44-4042-A582-5DD16E6E0A4D}" type="datetimeFigureOut">
              <a:rPr lang="nb-NO" smtClean="0"/>
              <a:pPr/>
              <a:t>10.01.2014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893D-E293-46B6-A426-5605A1577D2D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innhold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nb-NO" smtClean="0"/>
              <a:t>Klikk for å redigere tekststiler i malen</a:t>
            </a:r>
          </a:p>
          <a:p>
            <a:pPr lvl="1" eaLnBrk="1" latinLnBrk="0" hangingPunct="1"/>
            <a:r>
              <a:rPr lang="nb-NO" smtClean="0"/>
              <a:t>Andre nivå</a:t>
            </a:r>
          </a:p>
          <a:p>
            <a:pPr lvl="2" eaLnBrk="1" latinLnBrk="0" hangingPunct="1"/>
            <a:r>
              <a:rPr lang="nb-NO" smtClean="0"/>
              <a:t>Tredje nivå</a:t>
            </a:r>
          </a:p>
          <a:p>
            <a:pPr lvl="3" eaLnBrk="1" latinLnBrk="0" hangingPunct="1"/>
            <a:r>
              <a:rPr lang="nb-NO" smtClean="0"/>
              <a:t>Fjerde nivå</a:t>
            </a:r>
          </a:p>
          <a:p>
            <a:pPr lvl="4" eaLnBrk="1" latinLnBrk="0" hangingPunct="1"/>
            <a:r>
              <a:rPr lang="nb-NO" smtClean="0"/>
              <a:t>Femte nivå</a:t>
            </a:r>
            <a:endParaRPr kumimoji="0" lang="en-US"/>
          </a:p>
        </p:txBody>
      </p:sp>
      <p:sp>
        <p:nvSpPr>
          <p:cNvPr id="11" name="Plassholder for innhold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nb-NO" smtClean="0"/>
              <a:t>Klikk for å redigere tekststiler i malen</a:t>
            </a:r>
          </a:p>
          <a:p>
            <a:pPr lvl="1" eaLnBrk="1" latinLnBrk="0" hangingPunct="1"/>
            <a:r>
              <a:rPr lang="nb-NO" smtClean="0"/>
              <a:t>Andre nivå</a:t>
            </a:r>
          </a:p>
          <a:p>
            <a:pPr lvl="2" eaLnBrk="1" latinLnBrk="0" hangingPunct="1"/>
            <a:r>
              <a:rPr lang="nb-NO" smtClean="0"/>
              <a:t>Tredje nivå</a:t>
            </a:r>
          </a:p>
          <a:p>
            <a:pPr lvl="3" eaLnBrk="1" latinLnBrk="0" hangingPunct="1"/>
            <a:r>
              <a:rPr lang="nb-NO" smtClean="0"/>
              <a:t>Fjerde nivå</a:t>
            </a:r>
          </a:p>
          <a:p>
            <a:pPr lvl="4" eaLnBrk="1" latinLnBrk="0" hangingPunct="1"/>
            <a:r>
              <a:rPr lang="nb-NO" smtClean="0"/>
              <a:t>Femte nivå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nb-NO" smtClean="0"/>
              <a:t>Klikk for å redigere tittelstil</a:t>
            </a:r>
            <a:endParaRPr kumimoji="0" lang="en-US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99525-9F44-4042-A582-5DD16E6E0A4D}" type="datetimeFigureOut">
              <a:rPr lang="nb-NO" smtClean="0"/>
              <a:pPr/>
              <a:t>10.01.2014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893D-E293-46B6-A426-5605A1577D2D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Plassholder for innhold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nb-NO" smtClean="0"/>
              <a:t>Klikk for å redigere tekststiler i malen</a:t>
            </a:r>
          </a:p>
          <a:p>
            <a:pPr lvl="1" eaLnBrk="1" latinLnBrk="0" hangingPunct="1"/>
            <a:r>
              <a:rPr lang="nb-NO" smtClean="0"/>
              <a:t>Andre nivå</a:t>
            </a:r>
          </a:p>
          <a:p>
            <a:pPr lvl="2" eaLnBrk="1" latinLnBrk="0" hangingPunct="1"/>
            <a:r>
              <a:rPr lang="nb-NO" smtClean="0"/>
              <a:t>Tredje nivå</a:t>
            </a:r>
          </a:p>
          <a:p>
            <a:pPr lvl="3" eaLnBrk="1" latinLnBrk="0" hangingPunct="1"/>
            <a:r>
              <a:rPr lang="nb-NO" smtClean="0"/>
              <a:t>Fjerde nivå</a:t>
            </a:r>
          </a:p>
          <a:p>
            <a:pPr lvl="4" eaLnBrk="1" latinLnBrk="0" hangingPunct="1"/>
            <a:r>
              <a:rPr lang="nb-NO" smtClean="0"/>
              <a:t>Femte nivå</a:t>
            </a:r>
            <a:endParaRPr kumimoji="0" lang="en-US"/>
          </a:p>
        </p:txBody>
      </p:sp>
      <p:sp>
        <p:nvSpPr>
          <p:cNvPr id="13" name="Plassholder for innhold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nb-NO" smtClean="0"/>
              <a:t>Klikk for å redigere tekststiler i malen</a:t>
            </a:r>
          </a:p>
          <a:p>
            <a:pPr lvl="1" eaLnBrk="1" latinLnBrk="0" hangingPunct="1"/>
            <a:r>
              <a:rPr lang="nb-NO" smtClean="0"/>
              <a:t>Andre nivå</a:t>
            </a:r>
          </a:p>
          <a:p>
            <a:pPr lvl="2" eaLnBrk="1" latinLnBrk="0" hangingPunct="1"/>
            <a:r>
              <a:rPr lang="nb-NO" smtClean="0"/>
              <a:t>Tredje nivå</a:t>
            </a:r>
          </a:p>
          <a:p>
            <a:pPr lvl="3" eaLnBrk="1" latinLnBrk="0" hangingPunct="1"/>
            <a:r>
              <a:rPr lang="nb-NO" smtClean="0"/>
              <a:t>Fjerde nivå</a:t>
            </a:r>
          </a:p>
          <a:p>
            <a:pPr lvl="4" eaLnBrk="1" latinLnBrk="0" hangingPunct="1"/>
            <a:r>
              <a:rPr lang="nb-NO" smtClean="0"/>
              <a:t>Femte nivå</a:t>
            </a:r>
            <a:endParaRPr kumimoji="0" lang="en-US"/>
          </a:p>
        </p:txBody>
      </p:sp>
      <p:sp>
        <p:nvSpPr>
          <p:cNvPr id="12" name="Plassholder for teks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nb-NO" smtClean="0"/>
              <a:t>Klikk for å redigere tekststiler i malen</a:t>
            </a:r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nb-NO" smtClean="0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b-NO" smtClean="0"/>
              <a:t>Klikk for å redigere tittelstil</a:t>
            </a:r>
            <a:endParaRPr kumimoji="0" lang="en-US"/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3099525-9F44-4042-A582-5DD16E6E0A4D}" type="datetimeFigureOut">
              <a:rPr lang="nb-NO" smtClean="0"/>
              <a:pPr/>
              <a:t>10.01.2014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C60893D-E293-46B6-A426-5605A1577D2D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99525-9F44-4042-A582-5DD16E6E0A4D}" type="datetimeFigureOut">
              <a:rPr lang="nb-NO" smtClean="0"/>
              <a:pPr/>
              <a:t>10.01.2014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893D-E293-46B6-A426-5605A1577D2D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hold med tek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 linje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nb-NO" smtClean="0"/>
              <a:t>Klikk for å redigere tittelstil</a:t>
            </a:r>
            <a:endParaRPr kumimoji="0"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nb-NO" smtClean="0"/>
              <a:t>Klikk for å redigere tekststiler i malen</a:t>
            </a:r>
          </a:p>
        </p:txBody>
      </p:sp>
      <p:sp>
        <p:nvSpPr>
          <p:cNvPr id="8" name="Rett linje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ett linje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Rett linje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ktangel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t linje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Plassholder for innhold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nb-NO" smtClean="0"/>
              <a:t>Klikk for å redigere tekststiler i malen</a:t>
            </a:r>
          </a:p>
          <a:p>
            <a:pPr lvl="1" eaLnBrk="1" latinLnBrk="0" hangingPunct="1"/>
            <a:r>
              <a:rPr lang="nb-NO" smtClean="0"/>
              <a:t>Andre nivå</a:t>
            </a:r>
          </a:p>
          <a:p>
            <a:pPr lvl="2" eaLnBrk="1" latinLnBrk="0" hangingPunct="1"/>
            <a:r>
              <a:rPr lang="nb-NO" smtClean="0"/>
              <a:t>Tredje nivå</a:t>
            </a:r>
          </a:p>
          <a:p>
            <a:pPr lvl="3" eaLnBrk="1" latinLnBrk="0" hangingPunct="1"/>
            <a:r>
              <a:rPr lang="nb-NO" smtClean="0"/>
              <a:t>Fjerde nivå</a:t>
            </a:r>
          </a:p>
          <a:p>
            <a:pPr lvl="4" eaLnBrk="1" latinLnBrk="0" hangingPunct="1"/>
            <a:r>
              <a:rPr lang="nb-NO" smtClean="0"/>
              <a:t>Femte nivå</a:t>
            </a:r>
            <a:endParaRPr kumimoji="0" lang="en-US"/>
          </a:p>
        </p:txBody>
      </p:sp>
      <p:sp>
        <p:nvSpPr>
          <p:cNvPr id="21" name="Plassholder for dato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3099525-9F44-4042-A582-5DD16E6E0A4D}" type="datetimeFigureOut">
              <a:rPr lang="nb-NO" smtClean="0"/>
              <a:pPr/>
              <a:t>10.01.2014</a:t>
            </a:fld>
            <a:endParaRPr lang="nb-NO"/>
          </a:p>
        </p:txBody>
      </p:sp>
      <p:sp>
        <p:nvSpPr>
          <p:cNvPr id="22" name="Plassholder for lysbildenumm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C60893D-E293-46B6-A426-5605A1577D2D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3" name="Plassholder for bunntekst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nb-NO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 linje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nb-NO" smtClean="0"/>
              <a:t>Klikk for å redigere tittelstil</a:t>
            </a:r>
            <a:endParaRPr kumimoji="0" lang="en-US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nb-NO" smtClean="0"/>
              <a:t>Klikk ikonet for å legge til et bilde</a:t>
            </a:r>
            <a:endParaRPr kumimoji="0" lang="en-US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nb-NO" smtClean="0"/>
              <a:t>Klikk for å redigere tekststiler i malen</a:t>
            </a:r>
          </a:p>
        </p:txBody>
      </p:sp>
      <p:sp>
        <p:nvSpPr>
          <p:cNvPr id="10" name="Rett linje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ktangel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t linje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Rett linje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Rett linje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Plassholder for dato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3099525-9F44-4042-A582-5DD16E6E0A4D}" type="datetimeFigureOut">
              <a:rPr lang="nb-NO" smtClean="0"/>
              <a:pPr/>
              <a:t>10.01.2014</a:t>
            </a:fld>
            <a:endParaRPr lang="nb-NO"/>
          </a:p>
        </p:txBody>
      </p:sp>
      <p:sp>
        <p:nvSpPr>
          <p:cNvPr id="18" name="Plassholder for lysbildenumm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C60893D-E293-46B6-A426-5605A1577D2D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1" name="Plassholder for bunntekst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nb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 linje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Plassholder for tittel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nb-NO" smtClean="0"/>
              <a:t>Klikk for å redigere tittelstil</a:t>
            </a:r>
            <a:endParaRPr kumimoji="0" lang="en-US"/>
          </a:p>
        </p:txBody>
      </p:sp>
      <p:sp>
        <p:nvSpPr>
          <p:cNvPr id="13" name="Plassholder for teks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nb-NO" smtClean="0"/>
              <a:t>Klikk for å redigere tekststiler i malen</a:t>
            </a:r>
          </a:p>
          <a:p>
            <a:pPr lvl="1" eaLnBrk="1" latinLnBrk="0" hangingPunct="1"/>
            <a:r>
              <a:rPr kumimoji="0" lang="nb-NO" smtClean="0"/>
              <a:t>Andre nivå</a:t>
            </a:r>
          </a:p>
          <a:p>
            <a:pPr lvl="2" eaLnBrk="1" latinLnBrk="0" hangingPunct="1"/>
            <a:r>
              <a:rPr kumimoji="0" lang="nb-NO" smtClean="0"/>
              <a:t>Tredje nivå</a:t>
            </a:r>
          </a:p>
          <a:p>
            <a:pPr lvl="3" eaLnBrk="1" latinLnBrk="0" hangingPunct="1"/>
            <a:r>
              <a:rPr kumimoji="0" lang="nb-NO" smtClean="0"/>
              <a:t>Fjerde nivå</a:t>
            </a:r>
          </a:p>
          <a:p>
            <a:pPr lvl="4" eaLnBrk="1" latinLnBrk="0" hangingPunct="1"/>
            <a:r>
              <a:rPr kumimoji="0" lang="nb-NO" smtClean="0"/>
              <a:t>Femte nivå</a:t>
            </a:r>
            <a:endParaRPr kumimoji="0" lang="en-US"/>
          </a:p>
        </p:txBody>
      </p:sp>
      <p:sp>
        <p:nvSpPr>
          <p:cNvPr id="14" name="Plassholder for dato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3099525-9F44-4042-A582-5DD16E6E0A4D}" type="datetimeFigureOut">
              <a:rPr lang="nb-NO" smtClean="0"/>
              <a:pPr/>
              <a:t>10.01.2014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Rett linje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Rett linje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ktangel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t linje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Plassholder for lysbildenumm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C60893D-E293-46B6-A426-5605A1577D2D}" type="slidenum">
              <a:rPr lang="nb-NO" smtClean="0"/>
              <a:pPr/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rotary.qualtrics.com/SE/?SID=SV_2fvVG9p1sQRbRul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9.bin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91680" y="1772816"/>
            <a:ext cx="5832648" cy="2088232"/>
          </a:xfrm>
        </p:spPr>
        <p:txBody>
          <a:bodyPr>
            <a:normAutofit fontScale="90000"/>
          </a:bodyPr>
          <a:lstStyle/>
          <a:p>
            <a:r>
              <a:rPr lang="sv-SE" sz="4000" dirty="0" smtClean="0">
                <a:solidFill>
                  <a:schemeClr val="accent2">
                    <a:lumMod val="50000"/>
                  </a:schemeClr>
                </a:solidFill>
              </a:rPr>
              <a:t>Rotarys utdanningsprogram for ungdomsledere</a:t>
            </a:r>
            <a:r>
              <a:rPr lang="sv-SE" sz="3200" dirty="0" smtClean="0">
                <a:solidFill>
                  <a:schemeClr val="bg2"/>
                </a:solidFill>
              </a:rPr>
              <a:t/>
            </a:r>
            <a:br>
              <a:rPr lang="sv-SE" sz="3200" dirty="0" smtClean="0">
                <a:solidFill>
                  <a:schemeClr val="bg2"/>
                </a:solidFill>
              </a:rPr>
            </a:br>
            <a:endParaRPr lang="nb-NO" dirty="0"/>
          </a:p>
        </p:txBody>
      </p:sp>
      <p:pic>
        <p:nvPicPr>
          <p:cNvPr id="4" name="Bilde 3" descr="T1314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116632"/>
            <a:ext cx="1500166" cy="1800200"/>
          </a:xfrm>
          <a:prstGeom prst="rect">
            <a:avLst/>
          </a:prstGeom>
        </p:spPr>
      </p:pic>
      <p:pic>
        <p:nvPicPr>
          <p:cNvPr id="5" name="Bilde 4" descr="wh-4p-ol-rg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763688" cy="1763688"/>
          </a:xfrm>
          <a:prstGeom prst="rect">
            <a:avLst/>
          </a:prstGeom>
        </p:spPr>
      </p:pic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4283968" y="4509120"/>
          <a:ext cx="3770313" cy="1762125"/>
        </p:xfrm>
        <a:graphic>
          <a:graphicData uri="http://schemas.openxmlformats.org/presentationml/2006/ole">
            <p:oleObj spid="_x0000_s1026" name="Bitmap Image" r:id="rId5" imgW="11317280" imgH="5180952" progId="PBrush">
              <p:embed/>
            </p:oleObj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RYLA 2010	</a:t>
            </a:r>
          </a:p>
        </p:txBody>
      </p:sp>
      <p:pic>
        <p:nvPicPr>
          <p:cNvPr id="14339" name="Bilde 3" descr="IMG_122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1500188"/>
            <a:ext cx="295275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Bilde 4" descr="IMG_123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3" y="142875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Bilde 5" descr="IMG_123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3" y="3929063"/>
            <a:ext cx="3071812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Bilde 6" descr="IMG_124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5" y="3929063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RYLA 2010	</a:t>
            </a:r>
          </a:p>
        </p:txBody>
      </p:sp>
      <p:pic>
        <p:nvPicPr>
          <p:cNvPr id="15363" name="Bilde 7" descr="IMG_125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500188"/>
            <a:ext cx="2786063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Bilde 8" descr="IMG_125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3" y="1500188"/>
            <a:ext cx="2786062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Bilde 9" descr="IMG_126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4054475"/>
            <a:ext cx="2786063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Bilde 10" descr="IMG_1267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5" y="4071938"/>
            <a:ext cx="2762250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RYLA 2010	</a:t>
            </a:r>
          </a:p>
        </p:txBody>
      </p:sp>
      <p:pic>
        <p:nvPicPr>
          <p:cNvPr id="16387" name="Bilde 6" descr="IMG_126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571625"/>
            <a:ext cx="2786063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Bilde 11" descr="IMG_126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75" y="1500188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Bilde 12" descr="IMG_127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313" y="3714750"/>
            <a:ext cx="3857625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RYLA 2010	</a:t>
            </a:r>
          </a:p>
        </p:txBody>
      </p:sp>
      <p:pic>
        <p:nvPicPr>
          <p:cNvPr id="17411" name="Bilde 2" descr="IMG_127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428750"/>
            <a:ext cx="390525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Bilde 3" descr="IMG_128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5" y="3286125"/>
            <a:ext cx="4476750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RYLA 2010	</a:t>
            </a:r>
          </a:p>
        </p:txBody>
      </p:sp>
      <p:pic>
        <p:nvPicPr>
          <p:cNvPr id="18435" name="Bilde 2" descr="IMG_128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88" y="1428750"/>
            <a:ext cx="66675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RYLA 2010	</a:t>
            </a:r>
          </a:p>
        </p:txBody>
      </p:sp>
      <p:pic>
        <p:nvPicPr>
          <p:cNvPr id="19459" name="Bilde 4" descr="IMG_129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500188"/>
            <a:ext cx="6500813" cy="487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RYLA 2010	</a:t>
            </a:r>
          </a:p>
        </p:txBody>
      </p:sp>
      <p:pic>
        <p:nvPicPr>
          <p:cNvPr id="20483" name="Bilde 2" descr="IMG_130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188" y="1357313"/>
            <a:ext cx="6905625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RYLA 2008	</a:t>
            </a:r>
          </a:p>
        </p:txBody>
      </p:sp>
      <p:pic>
        <p:nvPicPr>
          <p:cNvPr id="21507" name="Picture 6" descr="1rota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7238" y="188913"/>
            <a:ext cx="4303712" cy="6408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1508" name="Text Box 7" descr="1rotary"/>
          <p:cNvSpPr txBox="1">
            <a:spLocks noChangeArrowheads="1"/>
          </p:cNvSpPr>
          <p:nvPr/>
        </p:nvSpPr>
        <p:spPr bwMode="auto">
          <a:xfrm>
            <a:off x="377825" y="1938338"/>
            <a:ext cx="36639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marL="342900" indent="-342900">
              <a:buFont typeface="Wingdings" pitchFamily="2" charset="2"/>
              <a:buNone/>
            </a:pPr>
            <a:r>
              <a:rPr lang="nb-NO" sz="2400"/>
              <a:t>Eksempel på pressemelding: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RYLA 2008	</a:t>
            </a:r>
          </a:p>
        </p:txBody>
      </p:sp>
      <p:sp>
        <p:nvSpPr>
          <p:cNvPr id="22531" name="Text Box 6" descr="1rotary"/>
          <p:cNvSpPr txBox="1">
            <a:spLocks noChangeArrowheads="1"/>
          </p:cNvSpPr>
          <p:nvPr/>
        </p:nvSpPr>
        <p:spPr bwMode="auto">
          <a:xfrm>
            <a:off x="323850" y="1484313"/>
            <a:ext cx="240506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marL="342900" indent="-342900">
              <a:buFont typeface="Wingdings" pitchFamily="2" charset="2"/>
              <a:buNone/>
            </a:pPr>
            <a:r>
              <a:rPr lang="nb-NO" sz="2400"/>
              <a:t>Hva kom i avisen:</a:t>
            </a:r>
          </a:p>
        </p:txBody>
      </p:sp>
      <p:pic>
        <p:nvPicPr>
          <p:cNvPr id="22532" name="Picture 7" descr="1rota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378075"/>
            <a:ext cx="8569325" cy="278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RYLA’s mål</a:t>
            </a:r>
          </a:p>
        </p:txBody>
      </p:sp>
      <p:sp>
        <p:nvSpPr>
          <p:cNvPr id="23555" name="Rectangle 3" descr="1rotary"/>
          <p:cNvSpPr>
            <a:spLocks noGrp="1" noChangeArrowheads="1"/>
          </p:cNvSpPr>
          <p:nvPr>
            <p:ph type="body" idx="1"/>
          </p:nvPr>
        </p:nvSpPr>
        <p:spPr>
          <a:xfrm>
            <a:off x="762000" y="1524000"/>
            <a:ext cx="7010400" cy="5029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sv-SE" sz="2800" smtClean="0"/>
              <a:t>Rotarys utdanningsprogram for ungdomsledere</a:t>
            </a:r>
          </a:p>
          <a:p>
            <a:pPr>
              <a:lnSpc>
                <a:spcPct val="90000"/>
              </a:lnSpc>
            </a:pPr>
            <a:r>
              <a:rPr lang="sv-SE" sz="2800" smtClean="0"/>
              <a:t>viser Rotarys respekt for og engasjement i ungdom.</a:t>
            </a:r>
          </a:p>
          <a:p>
            <a:pPr>
              <a:lnSpc>
                <a:spcPct val="90000"/>
              </a:lnSpc>
            </a:pPr>
            <a:r>
              <a:rPr lang="sv-SE" sz="2800" smtClean="0"/>
              <a:t>gir en effektiv utdannelse av utvalgte ungdommer og lovende ledere.</a:t>
            </a:r>
          </a:p>
          <a:p>
            <a:pPr>
              <a:lnSpc>
                <a:spcPct val="90000"/>
              </a:lnSpc>
            </a:pPr>
            <a:r>
              <a:rPr lang="sv-SE" sz="2800" smtClean="0"/>
              <a:t>Oppmuntrer ungdom til å lede ungdom.</a:t>
            </a:r>
          </a:p>
          <a:p>
            <a:pPr>
              <a:lnSpc>
                <a:spcPct val="90000"/>
              </a:lnSpc>
            </a:pPr>
            <a:r>
              <a:rPr lang="sv-SE" sz="2800" smtClean="0"/>
              <a:t>er en offentlig belønning til unge mennesker som gjør en samfunnsinnsats.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6408712" cy="1143000"/>
          </a:xfrm>
        </p:spPr>
        <p:txBody>
          <a:bodyPr>
            <a:normAutofit/>
          </a:bodyPr>
          <a:lstStyle/>
          <a:p>
            <a:r>
              <a:rPr lang="nb-NO" sz="3200" b="1" dirty="0" smtClean="0"/>
              <a:t>ÅRETS ARRANGEMENT</a:t>
            </a:r>
            <a:endParaRPr lang="nb-NO" sz="3200" b="1" dirty="0"/>
          </a:p>
        </p:txBody>
      </p:sp>
      <p:pic>
        <p:nvPicPr>
          <p:cNvPr id="4" name="Bilde 3" descr="wh-4p-ol-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08720" cy="908720"/>
          </a:xfrm>
          <a:prstGeom prst="rect">
            <a:avLst/>
          </a:prstGeom>
        </p:spPr>
      </p:pic>
      <p:pic>
        <p:nvPicPr>
          <p:cNvPr id="5" name="Bilde 4" descr="T1314E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32372" y="116632"/>
            <a:ext cx="780087" cy="93610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628800"/>
            <a:ext cx="794385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1" name="Object 6"/>
          <p:cNvGraphicFramePr>
            <a:graphicFrameLocks noChangeAspect="1"/>
          </p:cNvGraphicFramePr>
          <p:nvPr/>
        </p:nvGraphicFramePr>
        <p:xfrm>
          <a:off x="7668344" y="6309320"/>
          <a:ext cx="890687" cy="416279"/>
        </p:xfrm>
        <a:graphic>
          <a:graphicData uri="http://schemas.openxmlformats.org/presentationml/2006/ole">
            <p:oleObj spid="_x0000_s2051" name="Bitmap Image" r:id="rId6" imgW="11317280" imgH="5180952" progId="PBrush">
              <p:embed/>
            </p:oleObj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90066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Godt bevart hemmelighet: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08720"/>
            <a:ext cx="7560840" cy="5837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90066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International RYLA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8501295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90066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International RYLA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704"/>
            <a:ext cx="7992888" cy="595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90066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International RYLA (</a:t>
            </a:r>
            <a:r>
              <a:rPr lang="nb-NO" sz="2700" dirty="0" smtClean="0">
                <a:solidFill>
                  <a:srgbClr val="FF0000"/>
                </a:solidFill>
              </a:rPr>
              <a:t>frist 17. januar 2014)</a:t>
            </a:r>
            <a:endParaRPr lang="nb-NO" dirty="0" smtClean="0">
              <a:solidFill>
                <a:srgbClr val="FF0000"/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8496944" cy="604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Fra tidligere International RYLA</a:t>
            </a:r>
          </a:p>
        </p:txBody>
      </p:sp>
      <p:pic>
        <p:nvPicPr>
          <p:cNvPr id="27651" name="Picture 2" descr="1rota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276872"/>
            <a:ext cx="7754440" cy="27946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International RYLA</a:t>
            </a:r>
          </a:p>
        </p:txBody>
      </p:sp>
      <p:sp>
        <p:nvSpPr>
          <p:cNvPr id="4" name="Rektangel 3"/>
          <p:cNvSpPr/>
          <p:nvPr/>
        </p:nvSpPr>
        <p:spPr>
          <a:xfrm>
            <a:off x="323528" y="1484784"/>
            <a:ext cx="8352928" cy="5009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smtClean="0"/>
              <a:t>All Applicants </a:t>
            </a:r>
            <a:r>
              <a:rPr lang="en-US" sz="1050" b="1" u="sng" dirty="0" smtClean="0"/>
              <a:t>must</a:t>
            </a: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 smtClean="0"/>
              <a:t> </a:t>
            </a:r>
          </a:p>
          <a:p>
            <a:r>
              <a:rPr lang="en-US" sz="1050" dirty="0" smtClean="0"/>
              <a:t>Be between the ages of 19-30 at the start of International RYLA (26 May 2014)</a:t>
            </a:r>
          </a:p>
          <a:p>
            <a:r>
              <a:rPr lang="en-US" sz="1050" dirty="0" smtClean="0"/>
              <a:t>Be able to respond promptly to all communications from Rotary, the 2013-14 RYLA Committee, and/or the 2012-14 International RYLA Operations Team</a:t>
            </a:r>
          </a:p>
          <a:p>
            <a:r>
              <a:rPr lang="en-US" sz="1050" dirty="0" smtClean="0"/>
              <a:t>Demonstrate proficiency in English, having the ability to speak and write English as well as to understand spoken and written English, in order to fully participate in this event</a:t>
            </a:r>
          </a:p>
          <a:p>
            <a:r>
              <a:rPr lang="en-US" sz="1050" dirty="0" smtClean="0"/>
              <a:t>Identify a Rotarian Mentor within their community such as a Rotary club president, Rotaract adviser, district RYLA chair, or other Rotarian by 17 January 2014</a:t>
            </a:r>
          </a:p>
          <a:p>
            <a:r>
              <a:rPr lang="en-US" sz="1050" dirty="0" smtClean="0"/>
              <a:t>Secure the endorsement of their district governor by 17 January 2014</a:t>
            </a:r>
          </a:p>
          <a:p>
            <a:r>
              <a:rPr lang="en-US" sz="1050" dirty="0" smtClean="0"/>
              <a:t>Commit to attend the International RYLA event (26-29 May 2013) and the 2014 Rotary International Convention in Sydney, Australia (1-4 June 2014)</a:t>
            </a:r>
          </a:p>
          <a:p>
            <a:r>
              <a:rPr lang="en-US" sz="1050" dirty="0" smtClean="0"/>
              <a:t>Submit all registration costs by 31 March 2014:</a:t>
            </a:r>
          </a:p>
          <a:p>
            <a:pPr lvl="1"/>
            <a:r>
              <a:rPr lang="en-US" sz="1050" i="1" dirty="0" smtClean="0"/>
              <a:t>Emerging leaders:</a:t>
            </a:r>
            <a:r>
              <a:rPr lang="en-US" sz="1050" dirty="0" smtClean="0"/>
              <a:t> US$960 (This fee includes International RYLA, a meal package for 26-29 May, hotel accommodation between 25 May-4 June 2014, and registration for the Rotary International Convention and the Rotaract Preconvention in Sydney, Australia.)</a:t>
            </a:r>
          </a:p>
          <a:p>
            <a:pPr lvl="1"/>
            <a:r>
              <a:rPr lang="en-US" sz="1050" i="1" dirty="0" smtClean="0"/>
              <a:t>Young Rotarian leaders: </a:t>
            </a:r>
            <a:r>
              <a:rPr lang="en-US" sz="1050" dirty="0" smtClean="0"/>
              <a:t>US$1240 (This fee includes International RYLA, a meal package for 26-29 May, hotel accommodation between 25 May-4 June 2014, and registration for the Rotary International Convention and the Rotaract Preconvention in Sydney, Australia. The higher fee is due to higher Rotarian registration costs for the International Convention.)</a:t>
            </a:r>
          </a:p>
          <a:p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b="1" dirty="0" smtClean="0"/>
              <a:t>Successful candidates may be</a:t>
            </a: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 smtClean="0"/>
              <a:t> </a:t>
            </a:r>
          </a:p>
          <a:p>
            <a:r>
              <a:rPr lang="en-US" sz="1050" dirty="0" smtClean="0"/>
              <a:t>Young professionals, community leaders, or global citizens without a current Rotary affiliation but with a commitment to our values of vocational expertise, service, and leadership</a:t>
            </a:r>
          </a:p>
          <a:p>
            <a:r>
              <a:rPr lang="en-US" sz="1050" dirty="0" smtClean="0"/>
              <a:t>RYLA participants, </a:t>
            </a:r>
            <a:r>
              <a:rPr lang="en-US" sz="1050" dirty="0" err="1" smtClean="0"/>
              <a:t>Rotaractors</a:t>
            </a:r>
            <a:r>
              <a:rPr lang="en-US" sz="1050" dirty="0" smtClean="0"/>
              <a:t>, former Rotary program participants, Alumni of The Rotary Foundation, or Rotarians, between the ages of 19-30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nb-NO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International RYLA 2014</a:t>
            </a:r>
            <a:br>
              <a:rPr lang="nb-NO" dirty="0" smtClean="0"/>
            </a:br>
            <a:r>
              <a:rPr lang="nb-NO" dirty="0" smtClean="0"/>
              <a:t>Registreringsinformasjon</a:t>
            </a:r>
          </a:p>
        </p:txBody>
      </p:sp>
      <p:sp>
        <p:nvSpPr>
          <p:cNvPr id="4" name="Rektangel 3"/>
          <p:cNvSpPr/>
          <p:nvPr/>
        </p:nvSpPr>
        <p:spPr>
          <a:xfrm>
            <a:off x="539552" y="2420889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 smtClean="0">
                <a:hlinkClick r:id="rId2"/>
              </a:rPr>
              <a:t>https://rotary.qualtrics.com/SE/?SID=SV_2fvVG9p1sQRbRul</a:t>
            </a:r>
            <a:endParaRPr lang="nb-NO" dirty="0"/>
          </a:p>
        </p:txBody>
      </p:sp>
      <p:pic>
        <p:nvPicPr>
          <p:cNvPr id="31746" name="Picture 2" descr="Iryla2014promo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212976"/>
            <a:ext cx="6800850" cy="251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Konklusjon:</a:t>
            </a:r>
          </a:p>
        </p:txBody>
      </p:sp>
      <p:sp>
        <p:nvSpPr>
          <p:cNvPr id="31747" name="Plassholder for innhold 2" descr="1rotary"/>
          <p:cNvSpPr>
            <a:spLocks noGrp="1"/>
          </p:cNvSpPr>
          <p:nvPr>
            <p:ph idx="1"/>
          </p:nvPr>
        </p:nvSpPr>
        <p:spPr>
          <a:xfrm>
            <a:off x="611188" y="1628775"/>
            <a:ext cx="8001000" cy="3024188"/>
          </a:xfrm>
        </p:spPr>
        <p:txBody>
          <a:bodyPr/>
          <a:lstStyle/>
          <a:p>
            <a:pPr algn="ctr">
              <a:buFontTx/>
              <a:buNone/>
            </a:pPr>
            <a:r>
              <a:rPr lang="nb-NO" sz="2800" smtClean="0"/>
              <a:t>SELVFØLGELIG SKAL VI SETTE AV PENGER I VÅRT BUDSJETT!</a:t>
            </a:r>
          </a:p>
          <a:p>
            <a:pPr algn="ctr">
              <a:buFontTx/>
              <a:buNone/>
            </a:pPr>
            <a:r>
              <a:rPr lang="nb-NO" sz="2800" smtClean="0"/>
              <a:t>MINST ÈN KANDIDAT TIL </a:t>
            </a:r>
          </a:p>
          <a:p>
            <a:pPr algn="ctr">
              <a:buFontTx/>
              <a:buNone/>
            </a:pPr>
            <a:r>
              <a:rPr lang="nb-NO" sz="2800" smtClean="0"/>
              <a:t>NESTE ÅRS RYLA!</a:t>
            </a:r>
          </a:p>
          <a:p>
            <a:pPr algn="ctr">
              <a:buFontTx/>
              <a:buNone/>
            </a:pPr>
            <a:endParaRPr lang="nb-NO" sz="1400" smtClean="0"/>
          </a:p>
          <a:p>
            <a:pPr algn="ctr">
              <a:buFontTx/>
              <a:buNone/>
            </a:pPr>
            <a:r>
              <a:rPr lang="nb-NO" sz="2000" smtClean="0"/>
              <a:t>og: vurdere om en av disse er en</a:t>
            </a:r>
          </a:p>
          <a:p>
            <a:pPr algn="ctr">
              <a:buFontTx/>
              <a:buNone/>
            </a:pPr>
            <a:r>
              <a:rPr lang="nb-NO" sz="2000" smtClean="0"/>
              <a:t>INTERNATIONAL RYLA - kandidat</a:t>
            </a:r>
            <a:endParaRPr lang="nb-NO" sz="360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6408712" cy="1143000"/>
          </a:xfrm>
        </p:spPr>
        <p:txBody>
          <a:bodyPr>
            <a:normAutofit/>
          </a:bodyPr>
          <a:lstStyle/>
          <a:p>
            <a:r>
              <a:rPr lang="nb-NO" sz="3200" b="1" dirty="0" smtClean="0"/>
              <a:t>ÅRETS TEMA</a:t>
            </a:r>
            <a:endParaRPr lang="nb-NO" sz="3200" b="1" dirty="0"/>
          </a:p>
        </p:txBody>
      </p:sp>
      <p:pic>
        <p:nvPicPr>
          <p:cNvPr id="4" name="Bilde 3" descr="wh-4p-ol-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08720" cy="908720"/>
          </a:xfrm>
          <a:prstGeom prst="rect">
            <a:avLst/>
          </a:prstGeom>
        </p:spPr>
      </p:pic>
      <p:pic>
        <p:nvPicPr>
          <p:cNvPr id="5" name="Bilde 4" descr="T1314E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32372" y="116632"/>
            <a:ext cx="780087" cy="936104"/>
          </a:xfrm>
          <a:prstGeom prst="rect">
            <a:avLst/>
          </a:prstGeom>
        </p:spPr>
      </p:pic>
      <p:graphicFrame>
        <p:nvGraphicFramePr>
          <p:cNvPr id="2051" name="Object 6"/>
          <p:cNvGraphicFramePr>
            <a:graphicFrameLocks noChangeAspect="1"/>
          </p:cNvGraphicFramePr>
          <p:nvPr/>
        </p:nvGraphicFramePr>
        <p:xfrm>
          <a:off x="7668344" y="6309320"/>
          <a:ext cx="890687" cy="416279"/>
        </p:xfrm>
        <a:graphic>
          <a:graphicData uri="http://schemas.openxmlformats.org/presentationml/2006/ole">
            <p:oleObj spid="_x0000_s6146" name="Bitmap Image" r:id="rId5" imgW="11317280" imgH="5180952" progId="PBrush">
              <p:embed/>
            </p:oleObj>
          </a:graphicData>
        </a:graphic>
      </p:graphicFrame>
      <p:pic>
        <p:nvPicPr>
          <p:cNvPr id="8" name="Picture 7" descr="1rotar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1988840"/>
            <a:ext cx="7856041" cy="2887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" name="Bilde 3" descr="IMG_1225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4365104"/>
            <a:ext cx="2591990" cy="194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6408712" cy="1143000"/>
          </a:xfrm>
        </p:spPr>
        <p:txBody>
          <a:bodyPr>
            <a:normAutofit/>
          </a:bodyPr>
          <a:lstStyle/>
          <a:p>
            <a:r>
              <a:rPr lang="nb-NO" sz="3200" b="1" dirty="0" smtClean="0"/>
              <a:t>RYLA 2014 I DISTRIKT 2290</a:t>
            </a:r>
            <a:endParaRPr lang="nb-NO" sz="3200" b="1" dirty="0"/>
          </a:p>
        </p:txBody>
      </p:sp>
      <p:pic>
        <p:nvPicPr>
          <p:cNvPr id="4" name="Bilde 3" descr="wh-4p-ol-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08720" cy="908720"/>
          </a:xfrm>
          <a:prstGeom prst="rect">
            <a:avLst/>
          </a:prstGeom>
        </p:spPr>
      </p:pic>
      <p:pic>
        <p:nvPicPr>
          <p:cNvPr id="5" name="Bilde 4" descr="T1314E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32372" y="116632"/>
            <a:ext cx="780087" cy="936104"/>
          </a:xfrm>
          <a:prstGeom prst="rect">
            <a:avLst/>
          </a:prstGeom>
        </p:spPr>
      </p:pic>
      <p:graphicFrame>
        <p:nvGraphicFramePr>
          <p:cNvPr id="2051" name="Object 6"/>
          <p:cNvGraphicFramePr>
            <a:graphicFrameLocks noChangeAspect="1"/>
          </p:cNvGraphicFramePr>
          <p:nvPr/>
        </p:nvGraphicFramePr>
        <p:xfrm>
          <a:off x="7668344" y="6309320"/>
          <a:ext cx="890687" cy="416279"/>
        </p:xfrm>
        <a:graphic>
          <a:graphicData uri="http://schemas.openxmlformats.org/presentationml/2006/ole">
            <p:oleObj spid="_x0000_s3074" name="Bitmap Image" r:id="rId5" imgW="11317280" imgH="5180952" progId="PBrush">
              <p:embed/>
            </p:oleObj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7" y="1556792"/>
            <a:ext cx="7559209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6408712" cy="1143000"/>
          </a:xfrm>
        </p:spPr>
        <p:txBody>
          <a:bodyPr>
            <a:normAutofit/>
          </a:bodyPr>
          <a:lstStyle/>
          <a:p>
            <a:r>
              <a:rPr lang="nb-NO" sz="3200" b="1" dirty="0" smtClean="0"/>
              <a:t>RYLA 2014 I DISTRIKT 2290</a:t>
            </a:r>
            <a:endParaRPr lang="nb-NO" sz="3200" b="1" dirty="0"/>
          </a:p>
        </p:txBody>
      </p:sp>
      <p:pic>
        <p:nvPicPr>
          <p:cNvPr id="4" name="Bilde 3" descr="wh-4p-ol-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08720" cy="908720"/>
          </a:xfrm>
          <a:prstGeom prst="rect">
            <a:avLst/>
          </a:prstGeom>
        </p:spPr>
      </p:pic>
      <p:pic>
        <p:nvPicPr>
          <p:cNvPr id="5" name="Bilde 4" descr="T1314E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32372" y="116632"/>
            <a:ext cx="780087" cy="936104"/>
          </a:xfrm>
          <a:prstGeom prst="rect">
            <a:avLst/>
          </a:prstGeom>
        </p:spPr>
      </p:pic>
      <p:graphicFrame>
        <p:nvGraphicFramePr>
          <p:cNvPr id="2051" name="Object 6"/>
          <p:cNvGraphicFramePr>
            <a:graphicFrameLocks noChangeAspect="1"/>
          </p:cNvGraphicFramePr>
          <p:nvPr/>
        </p:nvGraphicFramePr>
        <p:xfrm>
          <a:off x="7668344" y="6309320"/>
          <a:ext cx="890687" cy="416279"/>
        </p:xfrm>
        <a:graphic>
          <a:graphicData uri="http://schemas.openxmlformats.org/presentationml/2006/ole">
            <p:oleObj spid="_x0000_s4098" name="Bitmap Image" r:id="rId5" imgW="11317280" imgH="5180952" progId="PBrush">
              <p:embed/>
            </p:oleObj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19" y="1700808"/>
            <a:ext cx="7798917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6408712" cy="1143000"/>
          </a:xfrm>
        </p:spPr>
        <p:txBody>
          <a:bodyPr>
            <a:normAutofit/>
          </a:bodyPr>
          <a:lstStyle/>
          <a:p>
            <a:r>
              <a:rPr lang="nb-NO" sz="3200" b="1" dirty="0" smtClean="0"/>
              <a:t>VERKTØY</a:t>
            </a:r>
            <a:endParaRPr lang="nb-NO" sz="3200" b="1" dirty="0"/>
          </a:p>
        </p:txBody>
      </p:sp>
      <p:pic>
        <p:nvPicPr>
          <p:cNvPr id="4" name="Bilde 3" descr="wh-4p-ol-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08720" cy="908720"/>
          </a:xfrm>
          <a:prstGeom prst="rect">
            <a:avLst/>
          </a:prstGeom>
        </p:spPr>
      </p:pic>
      <p:pic>
        <p:nvPicPr>
          <p:cNvPr id="5" name="Bilde 4" descr="T1314E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32372" y="116632"/>
            <a:ext cx="780087" cy="936104"/>
          </a:xfrm>
          <a:prstGeom prst="rect">
            <a:avLst/>
          </a:prstGeom>
        </p:spPr>
      </p:pic>
      <p:graphicFrame>
        <p:nvGraphicFramePr>
          <p:cNvPr id="2051" name="Object 6"/>
          <p:cNvGraphicFramePr>
            <a:graphicFrameLocks noChangeAspect="1"/>
          </p:cNvGraphicFramePr>
          <p:nvPr/>
        </p:nvGraphicFramePr>
        <p:xfrm>
          <a:off x="7668344" y="6309320"/>
          <a:ext cx="890687" cy="416279"/>
        </p:xfrm>
        <a:graphic>
          <a:graphicData uri="http://schemas.openxmlformats.org/presentationml/2006/ole">
            <p:oleObj spid="_x0000_s5122" name="Bitmap Image" r:id="rId5" imgW="11317280" imgH="5180952" progId="PBrush">
              <p:embed/>
            </p:oleObj>
          </a:graphicData>
        </a:graphic>
      </p:graphicFrame>
      <p:pic>
        <p:nvPicPr>
          <p:cNvPr id="6" name="Picture 2" descr="1rotar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113" y="1341438"/>
            <a:ext cx="3211512" cy="5275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6408712" cy="1143000"/>
          </a:xfrm>
        </p:spPr>
        <p:txBody>
          <a:bodyPr>
            <a:normAutofit/>
          </a:bodyPr>
          <a:lstStyle/>
          <a:p>
            <a:r>
              <a:rPr lang="nb-NO" sz="3200" b="1" dirty="0" smtClean="0"/>
              <a:t>VERKTØY</a:t>
            </a:r>
            <a:endParaRPr lang="nb-NO" sz="3200" b="1" dirty="0"/>
          </a:p>
        </p:txBody>
      </p:sp>
      <p:pic>
        <p:nvPicPr>
          <p:cNvPr id="4" name="Bilde 3" descr="wh-4p-ol-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08720" cy="908720"/>
          </a:xfrm>
          <a:prstGeom prst="rect">
            <a:avLst/>
          </a:prstGeom>
        </p:spPr>
      </p:pic>
      <p:pic>
        <p:nvPicPr>
          <p:cNvPr id="5" name="Bilde 4" descr="T1314E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32372" y="116632"/>
            <a:ext cx="780087" cy="936104"/>
          </a:xfrm>
          <a:prstGeom prst="rect">
            <a:avLst/>
          </a:prstGeom>
        </p:spPr>
      </p:pic>
      <p:graphicFrame>
        <p:nvGraphicFramePr>
          <p:cNvPr id="2051" name="Object 6"/>
          <p:cNvGraphicFramePr>
            <a:graphicFrameLocks noChangeAspect="1"/>
          </p:cNvGraphicFramePr>
          <p:nvPr/>
        </p:nvGraphicFramePr>
        <p:xfrm>
          <a:off x="7668344" y="6309320"/>
          <a:ext cx="890687" cy="416279"/>
        </p:xfrm>
        <a:graphic>
          <a:graphicData uri="http://schemas.openxmlformats.org/presentationml/2006/ole">
            <p:oleObj spid="_x0000_s8194" name="Bitmap Image" r:id="rId5" imgW="11317280" imgH="5180952" progId="PBrush">
              <p:embed/>
            </p:oleObj>
          </a:graphicData>
        </a:graphic>
      </p:graphicFrame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720" y="1700808"/>
            <a:ext cx="5019713" cy="460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6408712" cy="1143000"/>
          </a:xfrm>
        </p:spPr>
        <p:txBody>
          <a:bodyPr>
            <a:normAutofit/>
          </a:bodyPr>
          <a:lstStyle/>
          <a:p>
            <a:r>
              <a:rPr lang="nb-NO" sz="3200" b="1" dirty="0" smtClean="0"/>
              <a:t>EGET SANGHEFTE</a:t>
            </a:r>
            <a:endParaRPr lang="nb-NO" sz="3200" b="1" dirty="0"/>
          </a:p>
        </p:txBody>
      </p:sp>
      <p:pic>
        <p:nvPicPr>
          <p:cNvPr id="4" name="Bilde 3" descr="wh-4p-ol-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08720" cy="908720"/>
          </a:xfrm>
          <a:prstGeom prst="rect">
            <a:avLst/>
          </a:prstGeom>
        </p:spPr>
      </p:pic>
      <p:pic>
        <p:nvPicPr>
          <p:cNvPr id="5" name="Bilde 4" descr="T1314E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32372" y="116632"/>
            <a:ext cx="780087" cy="936104"/>
          </a:xfrm>
          <a:prstGeom prst="rect">
            <a:avLst/>
          </a:prstGeom>
        </p:spPr>
      </p:pic>
      <p:graphicFrame>
        <p:nvGraphicFramePr>
          <p:cNvPr id="2051" name="Object 6"/>
          <p:cNvGraphicFramePr>
            <a:graphicFrameLocks noChangeAspect="1"/>
          </p:cNvGraphicFramePr>
          <p:nvPr/>
        </p:nvGraphicFramePr>
        <p:xfrm>
          <a:off x="7668344" y="6309320"/>
          <a:ext cx="890687" cy="416279"/>
        </p:xfrm>
        <a:graphic>
          <a:graphicData uri="http://schemas.openxmlformats.org/presentationml/2006/ole">
            <p:oleObj spid="_x0000_s9218" name="Bitmap Image" r:id="rId5" imgW="11317280" imgH="5180952" progId="PBrush">
              <p:embed/>
            </p:oleObj>
          </a:graphicData>
        </a:graphic>
      </p:graphicFrame>
      <p:pic>
        <p:nvPicPr>
          <p:cNvPr id="6" name="Picture 2" descr="1rotar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8538" y="1412875"/>
            <a:ext cx="4251325" cy="5164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6408712" cy="1143000"/>
          </a:xfrm>
        </p:spPr>
        <p:txBody>
          <a:bodyPr>
            <a:normAutofit/>
          </a:bodyPr>
          <a:lstStyle/>
          <a:p>
            <a:r>
              <a:rPr lang="nb-NO" sz="3200" b="1" dirty="0" smtClean="0"/>
              <a:t>EVALUERING 2011</a:t>
            </a:r>
            <a:endParaRPr lang="nb-NO" sz="3200" b="1" dirty="0"/>
          </a:p>
        </p:txBody>
      </p:sp>
      <p:pic>
        <p:nvPicPr>
          <p:cNvPr id="4" name="Bilde 3" descr="wh-4p-ol-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08720" cy="908720"/>
          </a:xfrm>
          <a:prstGeom prst="rect">
            <a:avLst/>
          </a:prstGeom>
        </p:spPr>
      </p:pic>
      <p:pic>
        <p:nvPicPr>
          <p:cNvPr id="5" name="Bilde 4" descr="T1314E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32372" y="116632"/>
            <a:ext cx="780087" cy="936104"/>
          </a:xfrm>
          <a:prstGeom prst="rect">
            <a:avLst/>
          </a:prstGeom>
        </p:spPr>
      </p:pic>
      <p:graphicFrame>
        <p:nvGraphicFramePr>
          <p:cNvPr id="2051" name="Object 6"/>
          <p:cNvGraphicFramePr>
            <a:graphicFrameLocks noChangeAspect="1"/>
          </p:cNvGraphicFramePr>
          <p:nvPr/>
        </p:nvGraphicFramePr>
        <p:xfrm>
          <a:off x="7668344" y="6309320"/>
          <a:ext cx="890687" cy="416279"/>
        </p:xfrm>
        <a:graphic>
          <a:graphicData uri="http://schemas.openxmlformats.org/presentationml/2006/ole">
            <p:oleObj spid="_x0000_s11266" name="Bitmap Image" r:id="rId5" imgW="11317280" imgH="5180952" progId="PBrush">
              <p:embed/>
            </p:oleObj>
          </a:graphicData>
        </a:graphic>
      </p:graphicFrame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3" y="1556792"/>
            <a:ext cx="7892077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nneskelige">
  <a:themeElements>
    <a:clrScheme name="Menneskelige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Menneskelige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enneskelig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81</TotalTime>
  <Words>162</Words>
  <Application>Microsoft Office PowerPoint</Application>
  <PresentationFormat>Skjermfremvisning (4:3)</PresentationFormat>
  <Paragraphs>55</Paragraphs>
  <Slides>27</Slides>
  <Notes>10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27</vt:i4>
      </vt:variant>
    </vt:vector>
  </HeadingPairs>
  <TitlesOfParts>
    <vt:vector size="29" baseType="lpstr">
      <vt:lpstr>Menneskelige</vt:lpstr>
      <vt:lpstr>Bitmap Image</vt:lpstr>
      <vt:lpstr>Rotarys utdanningsprogram for ungdomsledere </vt:lpstr>
      <vt:lpstr>ÅRETS ARRANGEMENT</vt:lpstr>
      <vt:lpstr>ÅRETS TEMA</vt:lpstr>
      <vt:lpstr>RYLA 2014 I DISTRIKT 2290</vt:lpstr>
      <vt:lpstr>RYLA 2014 I DISTRIKT 2290</vt:lpstr>
      <vt:lpstr>VERKTØY</vt:lpstr>
      <vt:lpstr>VERKTØY</vt:lpstr>
      <vt:lpstr>EGET SANGHEFTE</vt:lpstr>
      <vt:lpstr>EVALUERING 2011</vt:lpstr>
      <vt:lpstr>RYLA 2010 </vt:lpstr>
      <vt:lpstr>RYLA 2010 </vt:lpstr>
      <vt:lpstr>RYLA 2010 </vt:lpstr>
      <vt:lpstr>RYLA 2010 </vt:lpstr>
      <vt:lpstr>RYLA 2010 </vt:lpstr>
      <vt:lpstr>RYLA 2010 </vt:lpstr>
      <vt:lpstr>RYLA 2010 </vt:lpstr>
      <vt:lpstr>RYLA 2008 </vt:lpstr>
      <vt:lpstr>RYLA 2008 </vt:lpstr>
      <vt:lpstr>RYLA’s mål</vt:lpstr>
      <vt:lpstr>Godt bevart hemmelighet:</vt:lpstr>
      <vt:lpstr>International RYLA</vt:lpstr>
      <vt:lpstr>International RYLA</vt:lpstr>
      <vt:lpstr>International RYLA (frist 17. januar 2014)</vt:lpstr>
      <vt:lpstr>Fra tidligere International RYLA</vt:lpstr>
      <vt:lpstr>International RYLA</vt:lpstr>
      <vt:lpstr>International RYLA 2014 Registreringsinformasjon</vt:lpstr>
      <vt:lpstr>Konklusjon: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Rotarys utdanningsprogram for ungdomsledere</dc:title>
  <dc:creator>Thor Asbjørn</dc:creator>
  <cp:lastModifiedBy>Thor Asbjørn</cp:lastModifiedBy>
  <cp:revision>5</cp:revision>
  <dcterms:created xsi:type="dcterms:W3CDTF">2013-09-05T13:27:14Z</dcterms:created>
  <dcterms:modified xsi:type="dcterms:W3CDTF">2014-01-10T08:21:15Z</dcterms:modified>
</cp:coreProperties>
</file>