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8"/>
  </p:notesMasterIdLst>
  <p:handoutMasterIdLst>
    <p:handoutMasterId r:id="rId9"/>
  </p:handoutMasterIdLst>
  <p:sldIdLst>
    <p:sldId id="36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FF7600"/>
    <a:srgbClr val="D91B5C"/>
    <a:srgbClr val="872175"/>
    <a:srgbClr val="009999"/>
    <a:srgbClr val="00AEEF"/>
    <a:srgbClr val="01B4E7"/>
    <a:srgbClr val="BCBDC0"/>
    <a:srgbClr val="E6E5D8"/>
    <a:srgbClr val="D9C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7" autoAdjust="0"/>
    <p:restoredTop sz="99761" autoAdjust="0"/>
  </p:normalViewPr>
  <p:slideViewPr>
    <p:cSldViewPr>
      <p:cViewPr varScale="1">
        <p:scale>
          <a:sx n="78" d="100"/>
          <a:sy n="78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-3592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  <p:sldLayoutId id="2147483713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5350"/>
            <a:ext cx="7620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7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Rotary new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F69487E18C24B9AA0D0850B6F2EA4" ma:contentTypeVersion="0" ma:contentTypeDescription="Create a new document." ma:contentTypeScope="" ma:versionID="76b44b1620461203aacff92489bc7c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12E796-0559-4C2E-87FC-60C76ECBE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2E2DB4-9DAC-4AFC-A0E6-5E463101E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1EB83-F299-416F-8113-985C1A928D7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 Rotary new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ppt template Rotary new</vt:lpstr>
      <vt:lpstr>Custom Design</vt:lpstr>
      <vt:lpstr>2_Custom Design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</dc:creator>
  <cp:lastModifiedBy>Ingrid</cp:lastModifiedBy>
  <cp:revision>2</cp:revision>
  <cp:lastPrinted>2013-04-11T19:55:04Z</cp:lastPrinted>
  <dcterms:created xsi:type="dcterms:W3CDTF">2014-01-11T07:47:22Z</dcterms:created>
  <dcterms:modified xsi:type="dcterms:W3CDTF">2014-01-11T07:56:51Z</dcterms:modified>
</cp:coreProperties>
</file>