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700" r:id="rId4"/>
    <p:sldMasterId id="2147483664" r:id="rId5"/>
    <p:sldMasterId id="2147483688" r:id="rId6"/>
  </p:sldMasterIdLst>
  <p:notesMasterIdLst>
    <p:notesMasterId r:id="rId17"/>
  </p:notesMasterIdLst>
  <p:handoutMasterIdLst>
    <p:handoutMasterId r:id="rId18"/>
  </p:handoutMasterIdLst>
  <p:sldIdLst>
    <p:sldId id="361" r:id="rId7"/>
    <p:sldId id="374" r:id="rId8"/>
    <p:sldId id="368" r:id="rId9"/>
    <p:sldId id="357" r:id="rId10"/>
    <p:sldId id="367" r:id="rId11"/>
    <p:sldId id="369" r:id="rId12"/>
    <p:sldId id="376" r:id="rId13"/>
    <p:sldId id="363" r:id="rId14"/>
    <p:sldId id="372" r:id="rId15"/>
    <p:sldId id="37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FF7600"/>
    <a:srgbClr val="D91B5C"/>
    <a:srgbClr val="872175"/>
    <a:srgbClr val="009999"/>
    <a:srgbClr val="00AEEF"/>
    <a:srgbClr val="01B4E7"/>
    <a:srgbClr val="BCBDC0"/>
    <a:srgbClr val="E6E5D8"/>
    <a:srgbClr val="D9C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7" autoAdjust="0"/>
    <p:restoredTop sz="99761" autoAdjust="0"/>
  </p:normalViewPr>
  <p:slideViewPr>
    <p:cSldViewPr>
      <p:cViewPr varScale="1">
        <p:scale>
          <a:sx n="78" d="100"/>
          <a:sy n="78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-3592" y="-10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BE13C1B3-30A5-2D4F-89A2-C88D12DA315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0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28600"/>
            <a:ext cx="3043064" cy="304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  <p:sldLayoutId id="2147483713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6477000"/>
            <a:ext cx="31066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4248" y="6477000"/>
            <a:ext cx="188255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BCBDC0"/>
                </a:solidFill>
                <a:latin typeface="Arial Narrow"/>
                <a:cs typeface="Arial Narrow"/>
              </a:rPr>
              <a:t>|  </a:t>
            </a:r>
            <a:fld id="{CF1A8821-C998-834A-B51E-54D54792926D}" type="slidenum">
              <a:rPr kumimoji="0" lang="en-US" sz="900" b="0" i="0" u="none" strike="noStrike" kern="1200" cap="none" spc="300" normalizeH="0" baseline="0" noProof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pPr algn="r"/>
              <a:t>‹#›</a:t>
            </a:fld>
            <a:r>
              <a:rPr kumimoji="0" lang="en-US" sz="9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BCBDC0"/>
                </a:solidFill>
                <a:effectLst/>
                <a:uLnTx/>
                <a:uFillTx/>
                <a:latin typeface="Arial Narrow"/>
                <a:ea typeface="ヒラギノ角ゴ Pro W3" charset="0"/>
                <a:cs typeface="Arial Narrow"/>
              </a:rPr>
              <a:t>  </a:t>
            </a:r>
            <a:endParaRPr lang="en-US" sz="900" dirty="0">
              <a:solidFill>
                <a:srgbClr val="958D85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ho4.bluehornet.com/ct/24935850:24000440607:m:1:1077619797:9E84F9BEB305820E136F76180EEC4F61:r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-rev.eps"/>
          <p:cNvPicPr preferRelativeResize="0"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34200" y="463244"/>
            <a:ext cx="4876800" cy="4873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/>
          <p:cNvSpPr txBox="1">
            <a:spLocks noChangeArrowheads="1"/>
          </p:cNvSpPr>
          <p:nvPr/>
        </p:nvSpPr>
        <p:spPr>
          <a:xfrm>
            <a:off x="533400" y="3581400"/>
            <a:ext cx="6858000" cy="838200"/>
          </a:xfrm>
          <a:prstGeom prst="rect">
            <a:avLst/>
          </a:prstGeom>
          <a:noFill/>
          <a:effectLst/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  <a:latin typeface="Arial Narrow Bold"/>
                <a:ea typeface="ヒラギノ角ゴ Pro W3" charset="0"/>
                <a:cs typeface="Arial Narrow Bold"/>
              </a:rPr>
              <a:t>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End polio now</a:t>
            </a:r>
            <a:endParaRPr lang="nb-N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Presidentsamlinge 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86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Studiesteder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Duke </a:t>
            </a:r>
            <a:r>
              <a:rPr lang="en-US" dirty="0"/>
              <a:t>University and University of North Carolina at Chapel Hill, US</a:t>
            </a:r>
          </a:p>
          <a:p>
            <a:r>
              <a:rPr lang="en-US" dirty="0"/>
              <a:t>I</a:t>
            </a:r>
            <a:r>
              <a:rPr lang="en-US" dirty="0" smtClean="0"/>
              <a:t>nternational </a:t>
            </a:r>
            <a:r>
              <a:rPr lang="en-US" dirty="0"/>
              <a:t>Christian University, Japan</a:t>
            </a:r>
          </a:p>
          <a:p>
            <a:r>
              <a:rPr lang="en-US" dirty="0" smtClean="0"/>
              <a:t>University </a:t>
            </a:r>
            <a:r>
              <a:rPr lang="en-US" dirty="0"/>
              <a:t>of Bradford, </a:t>
            </a:r>
            <a:r>
              <a:rPr lang="en-US" dirty="0" smtClean="0"/>
              <a:t>UK</a:t>
            </a:r>
          </a:p>
          <a:p>
            <a:r>
              <a:rPr lang="en-US" dirty="0" smtClean="0"/>
              <a:t>University </a:t>
            </a:r>
            <a:r>
              <a:rPr lang="en-US" dirty="0"/>
              <a:t>of Queensland, Australia</a:t>
            </a:r>
          </a:p>
          <a:p>
            <a:r>
              <a:rPr lang="en-US" dirty="0" smtClean="0"/>
              <a:t>Uppsala </a:t>
            </a:r>
            <a:r>
              <a:rPr lang="en-US" dirty="0"/>
              <a:t>University, Sweden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886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7460"/>
            <a:ext cx="5169962" cy="669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Tall pr 10. des. 2013 (Rapport til møte i WHO 13. januar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Totalt:Økning fra 2012: 68% (fra 213 til 359)</a:t>
            </a:r>
          </a:p>
          <a:p>
            <a:pPr lvl="0"/>
            <a:r>
              <a:rPr lang="nb-NO" dirty="0" smtClean="0"/>
              <a:t>Tilfeller i de smittede landene: </a:t>
            </a:r>
          </a:p>
          <a:p>
            <a:pPr marL="0" lvl="0" indent="0">
              <a:buNone/>
            </a:pPr>
            <a:r>
              <a:rPr lang="nb-NO" dirty="0" smtClean="0"/>
              <a:t>		</a:t>
            </a:r>
            <a:r>
              <a:rPr lang="nb-NO" sz="2400" dirty="0" smtClean="0"/>
              <a:t>Afghanistan ned 68%</a:t>
            </a:r>
          </a:p>
          <a:p>
            <a:pPr marL="0" lvl="0" indent="0">
              <a:buNone/>
            </a:pPr>
            <a:r>
              <a:rPr lang="nb-NO" sz="2400" dirty="0" smtClean="0"/>
              <a:t>		Nigeria ned 58% </a:t>
            </a:r>
          </a:p>
          <a:p>
            <a:pPr marL="0" lv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	Pakistan opp 32% (74 tilfeller)</a:t>
            </a:r>
          </a:p>
          <a:p>
            <a:r>
              <a:rPr lang="nb-NO" dirty="0" smtClean="0"/>
              <a:t>Smittespredning.</a:t>
            </a:r>
            <a:br>
              <a:rPr lang="nb-NO" dirty="0" smtClean="0"/>
            </a:br>
            <a:r>
              <a:rPr lang="nb-NO" dirty="0" smtClean="0"/>
              <a:t>Fra Nigeria til Afrikas Horn</a:t>
            </a:r>
          </a:p>
          <a:p>
            <a:r>
              <a:rPr lang="nb-NO" dirty="0" smtClean="0"/>
              <a:t>Fra Pakistan til Midtøsten og Arabiske republikk</a:t>
            </a:r>
          </a:p>
          <a:p>
            <a:r>
              <a:rPr lang="nb-NO" dirty="0" smtClean="0"/>
              <a:t>8 land med tilfeller mot 4 i 2012</a:t>
            </a:r>
          </a:p>
          <a:p>
            <a:pPr marL="0" lvl="0" indent="0">
              <a:buNone/>
            </a:pPr>
            <a:endParaRPr lang="nb-NO" dirty="0" smtClean="0"/>
          </a:p>
          <a:p>
            <a:pPr marL="0" lvl="0" indent="0">
              <a:buNone/>
            </a:pPr>
            <a:endParaRPr lang="nb-NO" dirty="0" smtClean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45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2" descr="mag-glas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9448">
            <a:off x="10341416" y="3726675"/>
            <a:ext cx="2863102" cy="214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0" tIns="0" rIns="0" bIns="0" anchor="ctr" anchorCtr="0"/>
          <a:lstStyle/>
          <a:p>
            <a:r>
              <a:rPr lang="en-US" sz="3600" dirty="0" err="1" smtClean="0">
                <a:solidFill>
                  <a:schemeClr val="bg1"/>
                </a:solidFill>
                <a:latin typeface="Arial Narrow"/>
              </a:rPr>
              <a:t>Utfordringene</a:t>
            </a:r>
            <a:r>
              <a:rPr lang="en-US" sz="3600" dirty="0" smtClean="0">
                <a:solidFill>
                  <a:schemeClr val="bg1"/>
                </a:solidFill>
                <a:latin typeface="Arial Narrow"/>
              </a:rPr>
              <a:t>:</a:t>
            </a:r>
            <a:endParaRPr lang="en-US" sz="3600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1 % gjenstår – det er i de mest utilgjengelige områdene i verden, geografisk eller politisk</a:t>
            </a:r>
            <a:endParaRPr lang="nb-NO" dirty="0"/>
          </a:p>
          <a:p>
            <a:r>
              <a:rPr lang="nb-NO" dirty="0" smtClean="0"/>
              <a:t>Alle land må opprettholde vaksinering</a:t>
            </a:r>
          </a:p>
          <a:p>
            <a:r>
              <a:rPr lang="nb-NO" dirty="0" smtClean="0"/>
              <a:t>Områder må overvåkes (f.eks prøver av kloakkvann)</a:t>
            </a:r>
          </a:p>
          <a:p>
            <a:r>
              <a:rPr lang="nb-NO" dirty="0" smtClean="0"/>
              <a:t>Polio er bare en flyreise unna!</a:t>
            </a:r>
          </a:p>
          <a:p>
            <a:r>
              <a:rPr lang="nb-NO" dirty="0" smtClean="0"/>
              <a:t>Nye vaksineringsråd: Sørg for å revaksinere deg mot polio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428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The Global </a:t>
            </a:r>
            <a:r>
              <a:rPr lang="en-US" dirty="0"/>
              <a:t>Polio Eradication </a:t>
            </a:r>
            <a:r>
              <a:rPr lang="en-US" dirty="0" smtClean="0"/>
              <a:t>Initiative - </a:t>
            </a:r>
            <a:r>
              <a:rPr lang="en-US" dirty="0"/>
              <a:t>GPEI</a:t>
            </a:r>
            <a:r>
              <a:rPr lang="en-US" dirty="0" smtClean="0"/>
              <a:t> </a:t>
            </a:r>
            <a:r>
              <a:rPr lang="en-US" dirty="0"/>
              <a:t>(1988)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Spydspiss</a:t>
            </a:r>
            <a:r>
              <a:rPr lang="en-US" dirty="0" smtClean="0"/>
              <a:t> for: </a:t>
            </a:r>
            <a:endParaRPr lang="en-US" dirty="0"/>
          </a:p>
          <a:p>
            <a:r>
              <a:rPr lang="en-US" dirty="0" err="1" smtClean="0"/>
              <a:t>Våre</a:t>
            </a:r>
            <a:r>
              <a:rPr lang="en-US" dirty="0" smtClean="0"/>
              <a:t> </a:t>
            </a:r>
            <a:r>
              <a:rPr lang="en-US" dirty="0" err="1" smtClean="0"/>
              <a:t>nasjonale</a:t>
            </a:r>
            <a:r>
              <a:rPr lang="en-US" dirty="0" smtClean="0"/>
              <a:t> </a:t>
            </a:r>
            <a:r>
              <a:rPr lang="en-US" dirty="0" err="1" smtClean="0"/>
              <a:t>regjeringer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World </a:t>
            </a:r>
            <a:r>
              <a:rPr lang="en-US" dirty="0"/>
              <a:t>Health Organization (</a:t>
            </a:r>
            <a:r>
              <a:rPr lang="en-US" dirty="0" smtClean="0"/>
              <a:t>WHO)</a:t>
            </a:r>
          </a:p>
          <a:p>
            <a:r>
              <a:rPr lang="en-US" dirty="0" smtClean="0"/>
              <a:t>Rotary International</a:t>
            </a:r>
          </a:p>
          <a:p>
            <a:r>
              <a:rPr lang="en-US" dirty="0" smtClean="0"/>
              <a:t>the </a:t>
            </a:r>
            <a:r>
              <a:rPr lang="en-US" dirty="0"/>
              <a:t>US Centers for Disease Control and Prevention (CDC) </a:t>
            </a:r>
            <a:endParaRPr lang="en-US" dirty="0" smtClean="0"/>
          </a:p>
          <a:p>
            <a:r>
              <a:rPr lang="en-US" dirty="0" smtClean="0"/>
              <a:t>UNICEF</a:t>
            </a:r>
          </a:p>
          <a:p>
            <a:pPr marL="0" indent="0">
              <a:buNone/>
            </a:pPr>
            <a:r>
              <a:rPr lang="en-US" dirty="0" err="1" smtClean="0"/>
              <a:t>Støttet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bl.a.Bill</a:t>
            </a:r>
            <a:r>
              <a:rPr lang="en-US" dirty="0" smtClean="0"/>
              <a:t> </a:t>
            </a:r>
            <a:r>
              <a:rPr lang="en-US" dirty="0"/>
              <a:t>&amp; Melinda Gates Foundation. </a:t>
            </a:r>
            <a:r>
              <a:rPr lang="en-US" dirty="0" smtClean="0"/>
              <a:t>-</a:t>
            </a:r>
            <a:endParaRPr lang="en-US" dirty="0"/>
          </a:p>
          <a:p>
            <a:r>
              <a:rPr lang="en-US" dirty="0"/>
              <a:t>The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8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Rotary </a:t>
            </a:r>
            <a:r>
              <a:rPr lang="nb-NO" dirty="0"/>
              <a:t>og Bill &amp; Melinda Gates Foundation har utvidet partnerskapet gjennom prosjektet “</a:t>
            </a:r>
            <a:r>
              <a:rPr lang="nb-NO" u="sng" dirty="0">
                <a:hlinkClick r:id="rId2"/>
              </a:rPr>
              <a:t>End Polio Now: Make History Today</a:t>
            </a:r>
            <a:r>
              <a:rPr lang="nb-NO" dirty="0"/>
              <a:t>” kampanjen, som nå lover at 1US$ brukt av Rotary, resulterer i 3US$ til </a:t>
            </a:r>
            <a:r>
              <a:rPr lang="nb-NO" dirty="0" smtClean="0"/>
              <a:t>initiativet,  oppad </a:t>
            </a:r>
            <a:r>
              <a:rPr lang="nb-NO" dirty="0"/>
              <a:t>begrenset til US$35 millioner pr år frem til </a:t>
            </a:r>
            <a:r>
              <a:rPr lang="nb-NO" dirty="0" smtClean="0"/>
              <a:t>2018.</a:t>
            </a:r>
          </a:p>
          <a:p>
            <a:pPr lvl="0"/>
            <a:r>
              <a:rPr lang="nb-NO" dirty="0" smtClean="0"/>
              <a:t> (</a:t>
            </a:r>
            <a:r>
              <a:rPr lang="nb-NO" sz="2000" dirty="0" smtClean="0"/>
              <a:t>fordi </a:t>
            </a:r>
            <a:r>
              <a:rPr lang="nb-NO" sz="2000" dirty="0"/>
              <a:t>to dollar blir lagt til av Gates Foundation</a:t>
            </a:r>
            <a:r>
              <a:rPr lang="nb-NO" sz="2000" dirty="0" smtClean="0"/>
              <a:t>.)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36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3740976" cy="374097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000" dirty="0">
                <a:latin typeface="Arial Narrow" panose="020B0606020202030204" pitchFamily="34" charset="0"/>
              </a:rPr>
              <a:t>Hva gjør vi?</a:t>
            </a:r>
            <a:br>
              <a:rPr lang="nb-NO" sz="6000" dirty="0">
                <a:latin typeface="Arial Narrow" panose="020B0606020202030204" pitchFamily="34" charset="0"/>
              </a:rPr>
            </a:b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20086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Takk for oppmerksomheten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86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peace centers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Mastergrad</a:t>
            </a:r>
            <a:r>
              <a:rPr lang="en-US" dirty="0"/>
              <a:t> </a:t>
            </a:r>
            <a:r>
              <a:rPr lang="en-US" sz="2200" dirty="0"/>
              <a:t>(</a:t>
            </a:r>
            <a:r>
              <a:rPr lang="en-US" sz="2200" dirty="0" smtClean="0"/>
              <a:t>15–24 </a:t>
            </a:r>
            <a:r>
              <a:rPr lang="en-US" sz="2200" dirty="0" err="1" smtClean="0"/>
              <a:t>mndr</a:t>
            </a:r>
            <a:r>
              <a:rPr lang="en-US" sz="2200" dirty="0"/>
              <a:t>.):</a:t>
            </a:r>
          </a:p>
          <a:p>
            <a:pPr marL="0" indent="0">
              <a:buNone/>
            </a:pPr>
            <a:r>
              <a:rPr lang="en-US" dirty="0" err="1"/>
              <a:t>Internasjonale</a:t>
            </a:r>
            <a:r>
              <a:rPr lang="en-US" dirty="0"/>
              <a:t> studier, </a:t>
            </a:r>
            <a:r>
              <a:rPr lang="en-US" dirty="0" err="1"/>
              <a:t>Offentlig</a:t>
            </a:r>
            <a:r>
              <a:rPr lang="en-US" dirty="0"/>
              <a:t> </a:t>
            </a:r>
            <a:r>
              <a:rPr lang="en-US" dirty="0" err="1"/>
              <a:t>administrasjon</a:t>
            </a:r>
            <a:r>
              <a:rPr lang="en-US" dirty="0"/>
              <a:t>, </a:t>
            </a:r>
            <a:r>
              <a:rPr lang="en-US" dirty="0" err="1"/>
              <a:t>Bærekraftig</a:t>
            </a:r>
            <a:r>
              <a:rPr lang="en-US" dirty="0"/>
              <a:t> </a:t>
            </a:r>
            <a:r>
              <a:rPr lang="en-US" dirty="0" err="1"/>
              <a:t>utvikling</a:t>
            </a:r>
            <a:r>
              <a:rPr lang="en-US" dirty="0"/>
              <a:t>, </a:t>
            </a:r>
            <a:r>
              <a:rPr lang="en-US" dirty="0" err="1"/>
              <a:t>Fredsstudier</a:t>
            </a:r>
            <a:r>
              <a:rPr lang="en-US" dirty="0"/>
              <a:t>, </a:t>
            </a:r>
            <a:r>
              <a:rPr lang="en-US" dirty="0" err="1"/>
              <a:t>Konfliktløsning</a:t>
            </a:r>
            <a:r>
              <a:rPr lang="en-US" dirty="0"/>
              <a:t> </a:t>
            </a:r>
            <a:r>
              <a:rPr lang="en-US" dirty="0" err="1"/>
              <a:t>eller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tilsvarende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b="1" dirty="0"/>
              <a:t>Professional </a:t>
            </a:r>
            <a:r>
              <a:rPr lang="en-US" b="1" dirty="0" smtClean="0"/>
              <a:t>develop-</a:t>
            </a:r>
            <a:r>
              <a:rPr lang="en-US" b="1" dirty="0" err="1" smtClean="0"/>
              <a:t>ment</a:t>
            </a:r>
            <a:r>
              <a:rPr lang="en-US" b="1" dirty="0" smtClean="0"/>
              <a:t> </a:t>
            </a:r>
            <a:r>
              <a:rPr lang="en-US" b="1" dirty="0"/>
              <a:t>certificate in peace and conflict resolution </a:t>
            </a:r>
            <a:r>
              <a:rPr lang="en-US" sz="2200" dirty="0"/>
              <a:t>(3 </a:t>
            </a:r>
            <a:r>
              <a:rPr lang="en-US" sz="2200" dirty="0" err="1" smtClean="0"/>
              <a:t>mndr</a:t>
            </a:r>
            <a:r>
              <a:rPr lang="en-US" sz="2200" dirty="0"/>
              <a:t>). </a:t>
            </a:r>
            <a:endParaRPr lang="nb-NO" sz="2200" dirty="0"/>
          </a:p>
          <a:p>
            <a:endParaRPr lang="nb-NO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6" y="1844824"/>
            <a:ext cx="4074820" cy="4104455"/>
          </a:xfrm>
        </p:spPr>
      </p:pic>
    </p:spTree>
    <p:extLst>
      <p:ext uri="{BB962C8B-B14F-4D97-AF65-F5344CB8AC3E}">
        <p14:creationId xmlns:p14="http://schemas.microsoft.com/office/powerpoint/2010/main" val="35568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Rotary new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F69487E18C24B9AA0D0850B6F2EA4" ma:contentTypeVersion="0" ma:contentTypeDescription="Create a new document." ma:contentTypeScope="" ma:versionID="76b44b1620461203aacff92489bc7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AF1EB83-F299-416F-8113-985C1A928D76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2E2DB4-9DAC-4AFC-A0E6-5E463101E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12E796-0559-4C2E-87FC-60C76ECBE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 Rotary new</Template>
  <TotalTime>130</TotalTime>
  <Words>276</Words>
  <Application>Microsoft Office PowerPoint</Application>
  <PresentationFormat>On-screen Show (4:3)</PresentationFormat>
  <Paragraphs>45</Paragraphs>
  <Slides>10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ppt template Rotary new</vt:lpstr>
      <vt:lpstr>Custom Design</vt:lpstr>
      <vt:lpstr>2_Custom Design</vt:lpstr>
      <vt:lpstr>End polio now</vt:lpstr>
      <vt:lpstr>PowerPoint Presentation</vt:lpstr>
      <vt:lpstr>Tall pr 10. des. 2013 (Rapport til møte i WHO 13. januar</vt:lpstr>
      <vt:lpstr>Utfordringene:</vt:lpstr>
      <vt:lpstr>  The Global Polio Eradication Initiative - GPEI (1988)</vt:lpstr>
      <vt:lpstr>PowerPoint Presentation</vt:lpstr>
      <vt:lpstr>Hva gjør vi? </vt:lpstr>
      <vt:lpstr>Takk for oppmerksomheten</vt:lpstr>
      <vt:lpstr>World peace centers</vt:lpstr>
      <vt:lpstr>Studiesteder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Grandum Berget</dc:creator>
  <cp:lastModifiedBy>Ingrid</cp:lastModifiedBy>
  <cp:revision>23</cp:revision>
  <cp:lastPrinted>2013-04-11T19:55:04Z</cp:lastPrinted>
  <dcterms:created xsi:type="dcterms:W3CDTF">2013-10-07T17:16:55Z</dcterms:created>
  <dcterms:modified xsi:type="dcterms:W3CDTF">2014-01-11T07:52:36Z</dcterms:modified>
</cp:coreProperties>
</file>