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68" r:id="rId3"/>
    <p:sldId id="275" r:id="rId4"/>
    <p:sldId id="279" r:id="rId5"/>
    <p:sldId id="276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63" r:id="rId1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32" autoAdjust="0"/>
  </p:normalViewPr>
  <p:slideViewPr>
    <p:cSldViewPr>
      <p:cViewPr>
        <p:scale>
          <a:sx n="85" d="100"/>
          <a:sy n="85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0E51AF-2130-41E5-9B96-C17787B34F9A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783A0C-1A42-41C0-9244-D5BBDF67F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31ECE-5BEB-468A-9A80-0A3C4B623872}" type="datetimeFigureOut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024090-E4D4-4464-BCA3-8CF3DFC1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3277C1-DEBE-453B-AC23-8E86F002529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DC2D07-BD54-4330-B881-AEC5882A1E7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heel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B7EC-B22A-49FC-9F8F-AA033779BF35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D8BA3-2E24-419F-A980-9BF893F414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AF2E-79ED-4AD1-95FF-4085B8280EA2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1B5DC-D94D-4C62-9FA0-B21062E596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D686-3E5F-4742-849D-EBB7EB849BE9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7C26-BC2A-4EAC-AB64-05C45AE7B80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0F3E-12E8-4104-A704-16734902A424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E5BF-E8DA-4805-ACE7-6938541CEE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5223-7BFA-434D-9453-29EFAF7487CA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5A61-F99A-49F1-9AB0-AF551CF82A8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58A0-5116-4012-B2BB-2AAD2AAB2356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3B03-8CF0-4DBB-AFD9-8EC990DF16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8788-2B36-4519-B45A-50069C4A997F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1801-4230-402D-B086-AE35249C17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5460-C809-4B79-8767-C229503E5242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62EF-B584-44B1-ABCE-EB0A1A8C232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8D3A-AD3A-45CE-984F-7E28522D9672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FDBD-8392-4296-9362-C8A43ED3320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C35B9-DE2C-4160-A8CE-9A1E4741EB48}" type="datetimeFigureOut">
              <a:rPr lang="nb-NO"/>
              <a:pPr>
                <a:defRPr/>
              </a:pPr>
              <a:t>09.01.2014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B47CD-4F7B-481C-913E-B02D87FB13D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055" name="Picture 6" descr="wheel2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47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Planlegging i klubbene – </a:t>
            </a:r>
            <a:br>
              <a:rPr lang="nb-NO" dirty="0" smtClean="0"/>
            </a:br>
            <a:r>
              <a:rPr lang="nb-NO" dirty="0" smtClean="0"/>
              <a:t>innledning til gruppeoppgaver</a:t>
            </a:r>
            <a:endParaRPr 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2290 Presidenttreff</a:t>
            </a:r>
          </a:p>
          <a:p>
            <a:r>
              <a:rPr lang="nb-NO" dirty="0" smtClean="0"/>
              <a:t>10.1.2014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2290 klubbers medlemsutvikling </a:t>
            </a:r>
            <a:br>
              <a:rPr lang="nb-NO" sz="4000" dirty="0" smtClean="0"/>
            </a:br>
            <a:r>
              <a:rPr lang="nb-NO" sz="4000" dirty="0" smtClean="0"/>
              <a:t>1.7.09 – 8.1.14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Økt antall medlemmer: 18 klubber</a:t>
            </a:r>
          </a:p>
          <a:p>
            <a:r>
              <a:rPr lang="nb-NO" dirty="0" smtClean="0"/>
              <a:t>Reduksjon i medlemmer: 22 klubber</a:t>
            </a:r>
          </a:p>
          <a:p>
            <a:r>
              <a:rPr lang="nb-NO" dirty="0" smtClean="0"/>
              <a:t>”Stabilt sideleie”: 5 klubber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det så farlig, da </a:t>
            </a:r>
            <a:br>
              <a:rPr lang="nb-NO" dirty="0" smtClean="0"/>
            </a:br>
            <a:r>
              <a:rPr lang="nb-NO" dirty="0" smtClean="0"/>
              <a:t>(om vi blir færre??)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Vi blir færre til å ”</a:t>
            </a:r>
            <a:r>
              <a:rPr lang="nb-NO" dirty="0" err="1" smtClean="0"/>
              <a:t>doing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world”</a:t>
            </a:r>
          </a:p>
          <a:p>
            <a:r>
              <a:rPr lang="nb-NO" dirty="0" smtClean="0"/>
              <a:t>De løpende oppgavene blir tyngre med færre hender til å bære dem</a:t>
            </a:r>
          </a:p>
          <a:p>
            <a:r>
              <a:rPr lang="nb-NO" dirty="0" smtClean="0"/>
              <a:t>Vi forvitrer – mister evnen til å fornye oss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481139"/>
          </a:xfrm>
        </p:spPr>
        <p:txBody>
          <a:bodyPr/>
          <a:lstStyle/>
          <a:p>
            <a:pPr algn="ctr">
              <a:buNone/>
            </a:pPr>
            <a:r>
              <a:rPr lang="nb-NO" sz="6000" b="1" dirty="0" smtClean="0"/>
              <a:t>- og, tilslutt er vi borte!</a:t>
            </a:r>
            <a:endParaRPr lang="en-US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50913" y="274638"/>
            <a:ext cx="7869237" cy="1143000"/>
          </a:xfrm>
        </p:spPr>
        <p:txBody>
          <a:bodyPr/>
          <a:lstStyle/>
          <a:p>
            <a:pPr eaLnBrk="1" hangingPunct="1"/>
            <a:r>
              <a:rPr lang="nb-NO" smtClean="0"/>
              <a:t>Mål for Røsir RK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MÅL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Status</a:t>
                      </a:r>
                      <a:r>
                        <a:rPr lang="nb-NO" baseline="0" dirty="0" smtClean="0"/>
                        <a:t> 1.1.14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Mål pr 1.7.14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Mål</a:t>
                      </a:r>
                      <a:r>
                        <a:rPr lang="nb-NO" baseline="0" dirty="0" smtClean="0"/>
                        <a:t> og Tiltak 14/15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Antall medl.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yy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dirty="0" err="1" smtClean="0"/>
                        <a:t>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xx</a:t>
                      </a:r>
                      <a:r>
                        <a:rPr lang="nb-NO" dirty="0" smtClean="0"/>
                        <a:t> +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Antatt</a:t>
                      </a:r>
                      <a:r>
                        <a:rPr lang="nb-NO" baseline="0" dirty="0" smtClean="0"/>
                        <a:t> slutter i året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Sluttet første 1/2  år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Anslag frem</a:t>
                      </a:r>
                      <a:r>
                        <a:rPr lang="nb-NO" baseline="0" dirty="0" smtClean="0"/>
                        <a:t> til 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Antatt slutter i 13/14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Antall nye planlagt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Opptatt</a:t>
                      </a:r>
                      <a:r>
                        <a:rPr lang="nb-NO" baseline="0" dirty="0" smtClean="0"/>
                        <a:t> i høst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Planlagt opptatt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Ta opp </a:t>
                      </a:r>
                      <a:r>
                        <a:rPr lang="nb-NO" dirty="0" err="1" smtClean="0"/>
                        <a:t>zz</a:t>
                      </a:r>
                      <a:r>
                        <a:rPr lang="nb-NO" dirty="0" smtClean="0"/>
                        <a:t> nye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Ungdomsutveksling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Utveksling i x/x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Sette</a:t>
                      </a:r>
                      <a:r>
                        <a:rPr lang="nb-NO" baseline="0" dirty="0" smtClean="0"/>
                        <a:t> av midler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Prosess for utsendelse i 14/15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Synlig i lokalsamfunnet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Aktiviteter gjennomført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Planlagt resten av året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Aktiviteter i 14/15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Bidrag til 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Innbetalt US$</a:t>
                      </a:r>
                      <a:r>
                        <a:rPr lang="nb-NO" baseline="0" dirty="0" smtClean="0"/>
                        <a:t>  </a:t>
                      </a:r>
                      <a:r>
                        <a:rPr lang="nb-NO" baseline="0" dirty="0" err="1" smtClean="0"/>
                        <a:t>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Bidrag pr medlem 50 US$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Bidrag pr </a:t>
                      </a:r>
                      <a:r>
                        <a:rPr lang="nb-NO" dirty="0" err="1" smtClean="0"/>
                        <a:t>medl</a:t>
                      </a:r>
                      <a:r>
                        <a:rPr lang="nb-NO" dirty="0" smtClean="0"/>
                        <a:t> 60 US$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Internasjonalt </a:t>
                      </a:r>
                      <a:r>
                        <a:rPr lang="nb-NO" dirty="0" err="1" smtClean="0"/>
                        <a:t>prosj</a:t>
                      </a:r>
                      <a:r>
                        <a:rPr lang="nb-NO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Status</a:t>
                      </a:r>
                      <a:r>
                        <a:rPr lang="nb-NO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Planlagt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Fortsette (evt. begynne nytt)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Rotary er + 100 år, men har </a:t>
            </a:r>
            <a:br>
              <a:rPr lang="nb-NO" smtClean="0"/>
            </a:br>
            <a:r>
              <a:rPr lang="nb-NO" smtClean="0"/>
              <a:t>kort hukommelse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”Omvendt” demente – det finnes ikke langtids minne</a:t>
            </a:r>
          </a:p>
          <a:p>
            <a:pPr lvl="1"/>
            <a:r>
              <a:rPr lang="nb-NO" smtClean="0"/>
              <a:t>10 år tilbake = oldtiden</a:t>
            </a:r>
          </a:p>
          <a:p>
            <a:r>
              <a:rPr lang="nb-NO" smtClean="0"/>
              <a:t>Hjelpemidlene:</a:t>
            </a:r>
          </a:p>
          <a:p>
            <a:pPr lvl="1"/>
            <a:r>
              <a:rPr lang="nb-NO" smtClean="0"/>
              <a:t>Ressurser fra RI (og NORFO)</a:t>
            </a:r>
          </a:p>
          <a:p>
            <a:pPr lvl="1"/>
            <a:r>
              <a:rPr lang="nb-NO" smtClean="0"/>
              <a:t>3 års-planer: Distrikt -&gt; Klubb</a:t>
            </a:r>
          </a:p>
          <a:p>
            <a:pPr lvl="1"/>
            <a:r>
              <a:rPr lang="nb-NO" smtClean="0"/>
              <a:t>Coaching av klubbene = AG!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Planlegging styrker klubbene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3 årsplanene bidrar til å:</a:t>
            </a:r>
          </a:p>
          <a:p>
            <a:pPr lvl="1"/>
            <a:r>
              <a:rPr lang="nb-NO" smtClean="0"/>
              <a:t>Formulere/tydelig gjøre Rotary’s </a:t>
            </a:r>
            <a:r>
              <a:rPr lang="nb-NO" b="1" smtClean="0"/>
              <a:t>Visjoner</a:t>
            </a:r>
            <a:endParaRPr lang="nb-NO" smtClean="0"/>
          </a:p>
          <a:p>
            <a:pPr lvl="1"/>
            <a:r>
              <a:rPr lang="nb-NO" smtClean="0"/>
              <a:t>Gi klubbene et </a:t>
            </a:r>
            <a:r>
              <a:rPr lang="nb-NO" b="1" smtClean="0"/>
              <a:t>rammeverk</a:t>
            </a:r>
            <a:r>
              <a:rPr lang="nb-NO" smtClean="0"/>
              <a:t> å jobbe innenfor</a:t>
            </a:r>
          </a:p>
          <a:p>
            <a:pPr lvl="2"/>
            <a:r>
              <a:rPr lang="nb-NO" u="sng" smtClean="0"/>
              <a:t>Rullering</a:t>
            </a:r>
            <a:r>
              <a:rPr lang="nb-NO" smtClean="0"/>
              <a:t> gir kontinuitet</a:t>
            </a:r>
          </a:p>
          <a:p>
            <a:pPr lvl="2"/>
            <a:r>
              <a:rPr lang="nb-NO" smtClean="0"/>
              <a:t>Et arbeid som bør </a:t>
            </a:r>
            <a:r>
              <a:rPr lang="nb-NO" u="sng" smtClean="0"/>
              <a:t>involvere</a:t>
            </a:r>
            <a:r>
              <a:rPr lang="nb-NO" smtClean="0"/>
              <a:t> flest mulig av klubbens medlemmer</a:t>
            </a:r>
          </a:p>
          <a:p>
            <a:pPr lvl="2"/>
            <a:r>
              <a:rPr lang="nb-NO" smtClean="0"/>
              <a:t>Få fokus på et begrenset sett med mål</a:t>
            </a:r>
          </a:p>
          <a:p>
            <a:pPr lvl="1"/>
            <a:r>
              <a:rPr lang="nb-NO" smtClean="0"/>
              <a:t>Verktøy for </a:t>
            </a:r>
            <a:r>
              <a:rPr lang="nb-NO" b="1" smtClean="0"/>
              <a:t>oppfølging</a:t>
            </a:r>
            <a:r>
              <a:rPr lang="nb-NO" smtClean="0"/>
              <a:t> </a:t>
            </a:r>
          </a:p>
          <a:p>
            <a:pPr lvl="2"/>
            <a:r>
              <a:rPr lang="nb-NO" smtClean="0"/>
              <a:t>konkrete mål</a:t>
            </a:r>
          </a:p>
          <a:p>
            <a:pPr lvl="2"/>
            <a:r>
              <a:rPr lang="nb-NO" smtClean="0"/>
              <a:t>AG og DG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Planlegging i klubben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Et felles ansvar fra 3 nøkkelpersoner i klubben (arbeide som et team)</a:t>
            </a:r>
          </a:p>
          <a:p>
            <a:pPr lvl="1"/>
            <a:r>
              <a:rPr lang="nb-NO" sz="2000" dirty="0" smtClean="0"/>
              <a:t>Sittende President sammen med </a:t>
            </a:r>
            <a:r>
              <a:rPr lang="nb-NO" sz="2000" dirty="0" err="1" smtClean="0"/>
              <a:t>Immediate</a:t>
            </a:r>
            <a:r>
              <a:rPr lang="nb-NO" sz="2000" dirty="0" smtClean="0"/>
              <a:t> </a:t>
            </a:r>
            <a:r>
              <a:rPr lang="nb-NO" sz="2000" dirty="0" err="1" smtClean="0"/>
              <a:t>Past</a:t>
            </a:r>
            <a:r>
              <a:rPr lang="nb-NO" sz="2000" dirty="0" smtClean="0"/>
              <a:t> og innkommende President</a:t>
            </a:r>
          </a:p>
          <a:p>
            <a:pPr lvl="1"/>
            <a:r>
              <a:rPr lang="nb-NO" sz="2000" dirty="0" smtClean="0"/>
              <a:t>Din jobb er å gjøre etterfølgeren god</a:t>
            </a:r>
          </a:p>
          <a:p>
            <a:r>
              <a:rPr lang="nb-NO" sz="2400" dirty="0" smtClean="0"/>
              <a:t>Ikke finne opp kruttet hvert år</a:t>
            </a:r>
            <a:r>
              <a:rPr lang="nb-NO" sz="2400" b="1" dirty="0" smtClean="0"/>
              <a:t>: rullere </a:t>
            </a:r>
            <a:r>
              <a:rPr lang="nb-NO" sz="2400" dirty="0" smtClean="0"/>
              <a:t>planene</a:t>
            </a:r>
          </a:p>
          <a:p>
            <a:r>
              <a:rPr lang="nb-NO" sz="2400" dirty="0" smtClean="0"/>
              <a:t>”Mål og planer” (til DG innen 30.4.) skal bygge på første år i 3-årsplanen</a:t>
            </a:r>
          </a:p>
          <a:p>
            <a:r>
              <a:rPr lang="nb-NO" sz="2400" dirty="0" smtClean="0"/>
              <a:t>Viktig:</a:t>
            </a:r>
          </a:p>
          <a:p>
            <a:pPr lvl="1"/>
            <a:r>
              <a:rPr lang="nb-NO" sz="2000" dirty="0" smtClean="0"/>
              <a:t>Forankre tankene  i styret og deretter i hele klubben</a:t>
            </a:r>
          </a:p>
          <a:p>
            <a:pPr lvl="1"/>
            <a:r>
              <a:rPr lang="nb-NO" sz="2000" dirty="0" smtClean="0"/>
              <a:t>Feire mål når de nås</a:t>
            </a:r>
          </a:p>
          <a:p>
            <a:pPr lvl="1"/>
            <a:r>
              <a:rPr lang="nb-NO" sz="2000" dirty="0" smtClean="0"/>
              <a:t>Oppfølging er nøkkelen til suksess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Plan prosessen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Planleggingssyklus</a:t>
            </a:r>
          </a:p>
          <a:p>
            <a:pPr lvl="1"/>
            <a:r>
              <a:rPr lang="nb-NO" sz="2400" dirty="0" smtClean="0"/>
              <a:t>Presidenttreff </a:t>
            </a:r>
            <a:r>
              <a:rPr lang="nb-NO" sz="2400" dirty="0" smtClean="0">
                <a:sym typeface="Wingdings" pitchFamily="2" charset="2"/>
              </a:rPr>
              <a:t> PETS  Årsplan 1.5.  DG møte  Presidenttreff</a:t>
            </a:r>
          </a:p>
          <a:p>
            <a:pPr lvl="1"/>
            <a:r>
              <a:rPr lang="nb-NO" sz="2400" b="1" i="1" u="sng" dirty="0" smtClean="0">
                <a:sym typeface="Wingdings" pitchFamily="2" charset="2"/>
              </a:rPr>
              <a:t>AG</a:t>
            </a:r>
            <a:r>
              <a:rPr lang="nb-NO" sz="2400" dirty="0" smtClean="0">
                <a:sym typeface="Wingdings" pitchFamily="2" charset="2"/>
              </a:rPr>
              <a:t> gruppene inspirerer og  hjelpe hverandre</a:t>
            </a:r>
            <a:endParaRPr lang="nb-NO" sz="2400" dirty="0" smtClean="0"/>
          </a:p>
          <a:p>
            <a:r>
              <a:rPr lang="nb-NO" sz="2800" dirty="0" smtClean="0"/>
              <a:t>Starte med å definere noen få hovedmål – det som er de viktigste tingene klubben skal gjøre/oppnå</a:t>
            </a:r>
            <a:r>
              <a:rPr lang="nb-NO" dirty="0" smtClean="0"/>
              <a:t>:</a:t>
            </a:r>
          </a:p>
          <a:p>
            <a:pPr lvl="1"/>
            <a:r>
              <a:rPr lang="nb-NO" sz="2400" dirty="0" smtClean="0"/>
              <a:t>Prosjekter (nasjonale og internasjonale)</a:t>
            </a:r>
          </a:p>
          <a:p>
            <a:pPr lvl="1"/>
            <a:r>
              <a:rPr lang="nb-NO" sz="2400" dirty="0" smtClean="0"/>
              <a:t>Medlemsutvikling</a:t>
            </a:r>
          </a:p>
          <a:p>
            <a:pPr lvl="1"/>
            <a:r>
              <a:rPr lang="nb-NO" sz="2400" dirty="0" smtClean="0"/>
              <a:t>TRF</a:t>
            </a:r>
          </a:p>
          <a:p>
            <a:endParaRPr lang="nb-NO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b-NO" dirty="0" smtClean="0"/>
          </a:p>
          <a:p>
            <a:pPr algn="ctr">
              <a:buNone/>
            </a:pPr>
            <a:r>
              <a:rPr lang="nb-NO" sz="5400" b="1" dirty="0" smtClean="0"/>
              <a:t>”Blir det aldri slutt på dette maset om å vokse????”</a:t>
            </a:r>
            <a:endParaRPr lang="en-US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Utfordingen</a:t>
            </a:r>
            <a:r>
              <a:rPr lang="nb-NO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Hvordan skal vi sikre at vi fortsatt kan arbeide for å gjøre en forskjell – og ikke visne hen??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Hard Facts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08919"/>
          <a:ext cx="8229600" cy="27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Antall</a:t>
                      </a:r>
                      <a:r>
                        <a:rPr lang="nb-NO" sz="2800" baseline="0" dirty="0" smtClean="0"/>
                        <a:t> Rotarianere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2004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2014</a:t>
                      </a:r>
                      <a:endParaRPr lang="en-US" sz="2800" dirty="0"/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2290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2.123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1.950</a:t>
                      </a:r>
                      <a:endParaRPr lang="en-US" sz="2800" dirty="0"/>
                    </a:p>
                  </a:txBody>
                  <a:tcPr anchor="ctr"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NORGE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13.583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11.428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 har vi oppnådd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276871"/>
          <a:ext cx="8229600" cy="324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09933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Andel kvinner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2004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2014</a:t>
                      </a:r>
                      <a:endParaRPr lang="en-US" sz="2800" dirty="0"/>
                    </a:p>
                  </a:txBody>
                  <a:tcPr anchor="ctr"/>
                </a:tc>
              </a:tr>
              <a:tr h="965214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2290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9.5 %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17.5 %</a:t>
                      </a:r>
                      <a:endParaRPr lang="en-US" sz="2800" dirty="0"/>
                    </a:p>
                  </a:txBody>
                  <a:tcPr anchor="ctr"/>
                </a:tc>
              </a:tr>
              <a:tr h="965214"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NORGE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10.5 %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800" dirty="0" smtClean="0"/>
                        <a:t>17.0 %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GETS</Template>
  <TotalTime>340</TotalTime>
  <Words>471</Words>
  <Application>Microsoft Office PowerPoint</Application>
  <PresentationFormat>On-screen Show (4:3)</PresentationFormat>
  <Paragraphs>110</Paragraphs>
  <Slides>13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GETS</vt:lpstr>
      <vt:lpstr>Planlegging i klubbene –  innledning til gruppeoppgaver</vt:lpstr>
      <vt:lpstr>Rotary er + 100 år, men har  kort hukommelse</vt:lpstr>
      <vt:lpstr>Planlegging styrker klubbene</vt:lpstr>
      <vt:lpstr>Planlegging i klubben</vt:lpstr>
      <vt:lpstr>Plan prosessen</vt:lpstr>
      <vt:lpstr>PowerPoint Presentation</vt:lpstr>
      <vt:lpstr>Utfordingen:</vt:lpstr>
      <vt:lpstr>The Hard Facts</vt:lpstr>
      <vt:lpstr>Noe har vi oppnådd</vt:lpstr>
      <vt:lpstr>2290 klubbers medlemsutvikling  1.7.09 – 8.1.14</vt:lpstr>
      <vt:lpstr>ER det så farlig, da  (om vi blir færre??)</vt:lpstr>
      <vt:lpstr>PowerPoint Presentation</vt:lpstr>
      <vt:lpstr>Mål for Røsir RK</vt:lpstr>
    </vt:vector>
  </TitlesOfParts>
  <Company>T-Vips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 Schwabe-Hansen</dc:creator>
  <cp:lastModifiedBy>Berget Per Magne</cp:lastModifiedBy>
  <cp:revision>33</cp:revision>
  <dcterms:created xsi:type="dcterms:W3CDTF">2012-04-15T15:36:43Z</dcterms:created>
  <dcterms:modified xsi:type="dcterms:W3CDTF">2014-01-09T15:24:56Z</dcterms:modified>
</cp:coreProperties>
</file>