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2" r:id="rId2"/>
    <p:sldId id="357" r:id="rId3"/>
    <p:sldId id="359" r:id="rId4"/>
    <p:sldId id="356" r:id="rId5"/>
    <p:sldId id="354" r:id="rId6"/>
    <p:sldId id="358" r:id="rId7"/>
    <p:sldId id="345" r:id="rId8"/>
    <p:sldId id="351" r:id="rId9"/>
    <p:sldId id="352" r:id="rId10"/>
    <p:sldId id="344" r:id="rId11"/>
    <p:sldId id="350" r:id="rId12"/>
    <p:sldId id="353" r:id="rId13"/>
    <p:sldId id="333" r:id="rId14"/>
    <p:sldId id="264" r:id="rId15"/>
  </p:sldIdLst>
  <p:sldSz cx="12192000" cy="6858000"/>
  <p:notesSz cx="9929813" cy="67976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6327" autoAdjust="0"/>
  </p:normalViewPr>
  <p:slideViewPr>
    <p:cSldViewPr snapToGrid="0" showGuides="1">
      <p:cViewPr varScale="1">
        <p:scale>
          <a:sx n="119" d="100"/>
          <a:sy n="119" d="100"/>
        </p:scale>
        <p:origin x="102" y="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148-D7CF-4721-9D63-651460E3448C}" type="datetimeFigureOut">
              <a:rPr lang="nb-NO" smtClean="0"/>
              <a:t>13.01.2024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8525-BAB8-4859-AE9E-A3B3C64DEC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17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hyperlink" Target="https://support.rotary.no/" TargetMode="External"/><Relationship Id="rId4" Type="http://schemas.openxmlformats.org/officeDocument/2006/relationships/hyperlink" Target="https://d2290.rotary.n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120063"/>
            <a:ext cx="10847614" cy="465667"/>
          </a:xfrm>
        </p:spPr>
        <p:txBody>
          <a:bodyPr/>
          <a:lstStyle/>
          <a:p>
            <a:r>
              <a:rPr lang="en-US" dirty="0"/>
              <a:t>Presidentsamling 2024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PR- OG KOMMUNIKASJON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53386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 </a:t>
            </a:r>
            <a:r>
              <a:rPr lang="nb-NO" sz="2800" dirty="0">
                <a:solidFill>
                  <a:schemeClr val="tx1"/>
                </a:solidFill>
              </a:rPr>
              <a:t>  </a:t>
            </a:r>
            <a:endParaRPr lang="nb-NO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    IT-support</a:t>
            </a: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   </a:t>
            </a:r>
            <a:r>
              <a:rPr lang="nb-NO" sz="2400" dirty="0">
                <a:solidFill>
                  <a:schemeClr val="tx1"/>
                </a:solidFill>
              </a:rPr>
              <a:t>https://d2290.rotary.no/no/medlemsnettet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D923D07-60CA-7827-6C8D-6D0606839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51" y="870525"/>
            <a:ext cx="4430690" cy="347563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D7BF287-4019-9B25-2333-59E9DC98E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992" y="745200"/>
            <a:ext cx="3816526" cy="360898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96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800" dirty="0">
                <a:solidFill>
                  <a:schemeClr val="tx1"/>
                </a:solidFill>
              </a:rPr>
              <a:t>  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    IT-support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 Distriktets hjemmeside				Nasjonal IT support side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 </a:t>
            </a:r>
            <a:r>
              <a:rPr lang="nb-NO" sz="2400" dirty="0">
                <a:solidFill>
                  <a:schemeClr val="tx1"/>
                </a:solidFill>
                <a:hlinkClick r:id="rId4"/>
              </a:rPr>
              <a:t>https://d2290.rotary.no</a:t>
            </a:r>
            <a:r>
              <a:rPr lang="nb-NO" sz="2400" dirty="0">
                <a:solidFill>
                  <a:schemeClr val="tx1"/>
                </a:solidFill>
              </a:rPr>
              <a:t>				</a:t>
            </a:r>
            <a:r>
              <a:rPr lang="nb-NO" sz="2400" dirty="0">
                <a:solidFill>
                  <a:schemeClr val="tx1"/>
                </a:solidFill>
                <a:hlinkClick r:id="rId5"/>
              </a:rPr>
              <a:t>https://support.rotary.no</a:t>
            </a:r>
            <a:endParaRPr lang="nb-NO" sz="2400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9E682E2-3DCA-40E7-6C7B-D7EBFC446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357" y="1052450"/>
            <a:ext cx="4956483" cy="281772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F098B49-B39E-F8BE-E582-B0DCAFE80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08" y="1058684"/>
            <a:ext cx="4913842" cy="28177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21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800" dirty="0">
                <a:solidFill>
                  <a:schemeClr val="tx1"/>
                </a:solidFill>
              </a:rPr>
              <a:t>  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    IT-support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Organisering av support</a:t>
            </a:r>
            <a:br>
              <a:rPr lang="nb-NO" sz="2400" dirty="0">
                <a:solidFill>
                  <a:schemeClr val="tx1"/>
                </a:solidFill>
              </a:rPr>
            </a:b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1. Linjesupport: CICO betjener klubbens medlemmer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2. Linjesupport: DICO assisterer klubbene i distriktet - dico.d2290@rotary.no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3. Linjesupport: Webmaster bistår DICO når det kreves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4. Linjesupport: Leverandør bistår Webmaster når det kreves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75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192000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 </a:t>
            </a:r>
            <a:r>
              <a:rPr lang="nb-NO" sz="2800" dirty="0">
                <a:solidFill>
                  <a:schemeClr val="tx1"/>
                </a:solidFill>
              </a:rPr>
              <a:t> Ledig verv som DICO fra 01.07.2024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Spennende og lærerik verv for deg som er teknisk interessert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og trives med å hjelpe andre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Sitter i distriktets PR- og kommunikasjonskomite og i nasjonalt Rotary IT forum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Tett og godt samarbeid med webmaster og </a:t>
            </a:r>
            <a:r>
              <a:rPr lang="nb-NO" sz="2400" dirty="0" err="1">
                <a:solidFill>
                  <a:schemeClr val="tx1"/>
                </a:solidFill>
              </a:rPr>
              <a:t>DICOene</a:t>
            </a:r>
            <a:r>
              <a:rPr lang="nb-NO" sz="2400" dirty="0">
                <a:solidFill>
                  <a:schemeClr val="tx1"/>
                </a:solidFill>
              </a:rPr>
              <a:t> i de andre distriktene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Bidrar inn i arbeidet med Rotarys IT strategi nasjonalt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+++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81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57" y="631768"/>
            <a:ext cx="4722785" cy="305077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7" y="354503"/>
            <a:ext cx="4833224" cy="198137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061" y="999302"/>
            <a:ext cx="2258134" cy="260153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/>
          <a:srcRect l="1579"/>
          <a:stretch/>
        </p:blipFill>
        <p:spPr>
          <a:xfrm>
            <a:off x="913920" y="3600839"/>
            <a:ext cx="8352812" cy="191452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881539" y="5389244"/>
            <a:ext cx="6304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Hva tenker dere?</a:t>
            </a:r>
          </a:p>
          <a:p>
            <a:r>
              <a:rPr lang="nb-NO" sz="2800" dirty="0"/>
              <a:t>Noe vi fra Distriktet kan bidra med /gjøre?</a:t>
            </a:r>
          </a:p>
        </p:txBody>
      </p:sp>
    </p:spTree>
    <p:extLst>
      <p:ext uri="{BB962C8B-B14F-4D97-AF65-F5344CB8AC3E}">
        <p14:creationId xmlns:p14="http://schemas.microsoft.com/office/powerpoint/2010/main" val="145161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 </a:t>
            </a:r>
          </a:p>
          <a:p>
            <a:r>
              <a:rPr lang="nb-NO" sz="2800" dirty="0">
                <a:solidFill>
                  <a:schemeClr val="tx1"/>
                </a:solidFill>
              </a:rPr>
              <a:t>   PR- og kommunikasjonskomiteen    </a:t>
            </a:r>
            <a:br>
              <a:rPr lang="nb-NO" sz="2400" dirty="0">
                <a:solidFill>
                  <a:schemeClr val="tx1"/>
                </a:solidFill>
              </a:rPr>
            </a:br>
            <a:br>
              <a:rPr lang="nb-NO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Christen Bugge </a:t>
            </a:r>
            <a:r>
              <a:rPr lang="nb-NO" sz="2400">
                <a:solidFill>
                  <a:schemeClr val="tx1"/>
                </a:solidFill>
              </a:rPr>
              <a:t>(Leder) </a:t>
            </a:r>
            <a:r>
              <a:rPr lang="nb-NO" sz="2400" dirty="0">
                <a:solidFill>
                  <a:schemeClr val="tx1"/>
                </a:solidFill>
              </a:rPr>
              <a:t>		     Tone Moseid (Distriktssekretær)  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Frank Hvaal 			     Tor Endre V. Bakken (DICO)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Lars </a:t>
            </a:r>
            <a:r>
              <a:rPr lang="nb-NO" sz="2400" dirty="0" err="1">
                <a:solidFill>
                  <a:schemeClr val="tx1"/>
                </a:solidFill>
              </a:rPr>
              <a:t>Olborg</a:t>
            </a:r>
            <a:r>
              <a:rPr lang="nb-NO" sz="2400" dirty="0">
                <a:solidFill>
                  <a:schemeClr val="tx1"/>
                </a:solidFill>
              </a:rPr>
              <a:t> 			     Berit </a:t>
            </a:r>
            <a:r>
              <a:rPr lang="nb-NO" sz="2400" dirty="0" err="1">
                <a:solidFill>
                  <a:schemeClr val="tx1"/>
                </a:solidFill>
              </a:rPr>
              <a:t>Reppesgård</a:t>
            </a:r>
            <a:r>
              <a:rPr lang="nb-NO" sz="2400" dirty="0">
                <a:solidFill>
                  <a:schemeClr val="tx1"/>
                </a:solidFill>
              </a:rPr>
              <a:t> (Leder ungdomskomiteen)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Thomas Revetal Kolbekk	     Ingrid Berget (</a:t>
            </a:r>
            <a:r>
              <a:rPr lang="en-US" sz="2400" dirty="0">
                <a:solidFill>
                  <a:schemeClr val="tx1"/>
                </a:solidFill>
              </a:rPr>
              <a:t>Team Leader PMGI)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</a:t>
            </a:r>
            <a:r>
              <a:rPr lang="nb-NO" sz="2400" dirty="0" err="1">
                <a:solidFill>
                  <a:schemeClr val="tx1"/>
                </a:solidFill>
              </a:rPr>
              <a:t>Denise</a:t>
            </a:r>
            <a:r>
              <a:rPr lang="nb-NO" sz="2400" dirty="0">
                <a:solidFill>
                  <a:schemeClr val="tx1"/>
                </a:solidFill>
              </a:rPr>
              <a:t> Antonsen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Leif Helge Svae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800" dirty="0">
                <a:solidFill>
                  <a:schemeClr val="tx1"/>
                </a:solidFill>
              </a:rPr>
              <a:t> </a:t>
            </a: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</a:t>
            </a:r>
            <a:br>
              <a:rPr lang="nb-NO" dirty="0">
                <a:solidFill>
                  <a:schemeClr val="tx1"/>
                </a:solidFill>
              </a:rPr>
            </a:br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03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 </a:t>
            </a:r>
          </a:p>
          <a:p>
            <a:r>
              <a:rPr lang="nb-NO" sz="2800" dirty="0">
                <a:solidFill>
                  <a:schemeClr val="tx1"/>
                </a:solidFill>
              </a:rPr>
              <a:t>   PR- og kommunikasjonskomiteen    </a:t>
            </a:r>
            <a:br>
              <a:rPr lang="nb-NO" sz="2400" dirty="0">
                <a:solidFill>
                  <a:schemeClr val="tx1"/>
                </a:solidFill>
              </a:rPr>
            </a:br>
            <a:br>
              <a:rPr lang="nb-NO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Ambisjon om ukentlige nyheter og oppfordrer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klubbene til å melde inn aktuelle saker.</a:t>
            </a:r>
            <a:br>
              <a:rPr lang="nb-NO" sz="2400" dirty="0">
                <a:solidFill>
                  <a:schemeClr val="tx1"/>
                </a:solidFill>
              </a:rPr>
            </a:b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Komiteen bidrar til god forvaltning av distriktets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hjemmeside. Redaksjonen kan kontaktes på:</a:t>
            </a:r>
            <a:br>
              <a:rPr lang="nb-NO" sz="2400" dirty="0">
                <a:solidFill>
                  <a:schemeClr val="tx1"/>
                </a:solidFill>
              </a:rPr>
            </a:b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   dwe.d2290@rotary.no</a:t>
            </a:r>
            <a:br>
              <a:rPr lang="nb-NO" sz="2400" dirty="0">
                <a:solidFill>
                  <a:schemeClr val="tx1"/>
                </a:solidFill>
              </a:rPr>
            </a:br>
            <a:br>
              <a:rPr lang="nb-NO" dirty="0">
                <a:solidFill>
                  <a:schemeClr val="tx1"/>
                </a:solidFill>
              </a:rPr>
            </a:br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34A3189-ADCF-58CC-5CB8-10C3752F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515" y="649422"/>
            <a:ext cx="4617285" cy="264750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92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</a:t>
            </a:r>
            <a:r>
              <a:rPr lang="nb-NO" sz="2800" dirty="0">
                <a:solidFill>
                  <a:schemeClr val="tx1"/>
                </a:solidFill>
              </a:rPr>
              <a:t>PR- og kommunikasjonskomiteen   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Intensjonen med distriktets </a:t>
            </a:r>
            <a:r>
              <a:rPr lang="nb-NO" sz="2400" dirty="0" err="1">
                <a:solidFill>
                  <a:schemeClr val="tx1"/>
                </a:solidFill>
              </a:rPr>
              <a:t>Facebookside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er å avlaste klubbene gjennom at vi kan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publisere påmeldingsfrister, arrangementer,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eller annen markedsføring, som klubbene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kan dele på sine sider.</a:t>
            </a:r>
            <a:br>
              <a:rPr lang="nb-NO" sz="2400" dirty="0">
                <a:solidFill>
                  <a:schemeClr val="tx1"/>
                </a:solidFill>
              </a:rPr>
            </a:b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Vi oppfordrer også her klubbene til å melde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inn saker. Redaksjonen kontaktes på: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     some.d2290@rotary.no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4524CB-23A5-72B4-647F-B742C8631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550" y="925287"/>
            <a:ext cx="4277917" cy="254218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82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800" dirty="0">
                <a:solidFill>
                  <a:schemeClr val="tx1"/>
                </a:solidFill>
              </a:rPr>
              <a:t>  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   PR- og kommunikasjonskomiteen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 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I høst arrangerte komiteen fire nettverksmøter.</a:t>
            </a:r>
            <a:br>
              <a:rPr lang="nb-NO" dirty="0">
                <a:solidFill>
                  <a:schemeClr val="tx1"/>
                </a:solidFill>
              </a:rPr>
            </a:b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 </a:t>
            </a:r>
            <a:r>
              <a:rPr lang="nb-NO" sz="2400" dirty="0">
                <a:solidFill>
                  <a:schemeClr val="tx1"/>
                </a:solidFill>
              </a:rPr>
              <a:t>To nettverksmøter for CICO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For alle som jobber med nettsider og IT-støtte i klubbene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To nettverksmøter for PR- og kommunikasjonsansvarlige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Bygge omdømme internt og eksternt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38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0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2800" dirty="0">
                <a:solidFill>
                  <a:schemeClr val="tx1"/>
                </a:solidFill>
              </a:rPr>
              <a:t>  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   PR- og kommunikasjonskomiteen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 </a:t>
            </a:r>
            <a:r>
              <a:rPr lang="nb-NO" sz="2400" dirty="0">
                <a:solidFill>
                  <a:schemeClr val="tx1"/>
                </a:solidFill>
              </a:rPr>
              <a:t>Nettverksmøte for CICO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For alle som jobber med nettsider og IT-støtte i klubbene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25. januar kl. 20:00 – 21:00</a:t>
            </a:r>
            <a:br>
              <a:rPr lang="nb-NO" sz="2400" dirty="0">
                <a:solidFill>
                  <a:schemeClr val="tx1"/>
                </a:solidFill>
              </a:rPr>
            </a:br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Nettverksmøte for PR- og kommunikasjonsansvarlige 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Bygge omdømme internt og eksternt</a:t>
            </a:r>
            <a:br>
              <a:rPr lang="nb-NO" sz="2400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6. februar kl. 20:00 – 21:00</a:t>
            </a:r>
          </a:p>
          <a:p>
            <a:endParaRPr lang="nb-NO" sz="2400" dirty="0">
              <a:solidFill>
                <a:schemeClr val="tx1"/>
              </a:solidFill>
            </a:endParaRPr>
          </a:p>
          <a:p>
            <a:r>
              <a:rPr lang="nb-NO" sz="2400" dirty="0">
                <a:solidFill>
                  <a:schemeClr val="tx1"/>
                </a:solidFill>
              </a:rPr>
              <a:t>    Påloggingslenke ligger i kurskalenderen: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https://d2290.rotary.no/no/kurskatalog-for-klubbene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1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-8725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</a:t>
            </a:r>
            <a:r>
              <a:rPr lang="nb-NO" sz="2800" dirty="0" err="1">
                <a:solidFill>
                  <a:schemeClr val="tx1"/>
                </a:solidFill>
              </a:rPr>
              <a:t>Årshjulet</a:t>
            </a:r>
            <a:r>
              <a:rPr lang="nb-NO" sz="2800" dirty="0">
                <a:solidFill>
                  <a:schemeClr val="tx1"/>
                </a:solidFill>
              </a:rPr>
              <a:t>: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    </a:t>
            </a:r>
            <a:r>
              <a:rPr lang="nb-NO" sz="2400" dirty="0">
                <a:solidFill>
                  <a:schemeClr val="tx1"/>
                </a:solidFill>
              </a:rPr>
              <a:t>https://d2290.rotary.no/no/arshjul-for-klubbene-2023-2024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31E6DA5-7F73-C5B4-8A5D-8B931F62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3" y="952281"/>
            <a:ext cx="11526600" cy="2554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00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-8725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</a:t>
            </a:r>
            <a:r>
              <a:rPr lang="nb-NO" sz="2800" dirty="0" err="1">
                <a:solidFill>
                  <a:schemeClr val="tx1"/>
                </a:solidFill>
              </a:rPr>
              <a:t>Årshjulet</a:t>
            </a:r>
            <a:r>
              <a:rPr lang="nb-NO" sz="2800" dirty="0">
                <a:solidFill>
                  <a:schemeClr val="tx1"/>
                </a:solidFill>
              </a:rPr>
              <a:t>: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sz="1800" dirty="0">
                <a:solidFill>
                  <a:schemeClr val="tx1"/>
                </a:solidFill>
              </a:rPr>
              <a:t>     </a:t>
            </a:r>
            <a:r>
              <a:rPr lang="nb-NO" sz="2400" u="sng" dirty="0">
                <a:solidFill>
                  <a:schemeClr val="tx1"/>
                </a:solidFill>
              </a:rPr>
              <a:t>Status torsdag 11. januar:</a:t>
            </a:r>
            <a:br>
              <a:rPr lang="nb-NO" sz="2400" u="sng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Fullført rapportering:	          3 klubber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Delvis rapportering:                23 klubber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Ingen rapportering:                 15 klubber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31E6DA5-7F73-C5B4-8A5D-8B931F62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33" y="674203"/>
            <a:ext cx="10066867" cy="2230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45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2AED-D6DC-CF41-B119-E5E29A151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PR- OG KOMMUNIKASJON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02D1AD-0A48-1246-84E5-C8F9E3E2D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Presidentsamling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CC45-ED9D-3041-B564-2941A56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236A4-6AAB-4044-A1DD-926C30C2396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7842-AA58-F4EB-67A4-09911F5A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B715235-B960-FBAD-CC7F-1D621517D901}"/>
              </a:ext>
            </a:extLst>
          </p:cNvPr>
          <p:cNvSpPr/>
          <p:nvPr/>
        </p:nvSpPr>
        <p:spPr>
          <a:xfrm>
            <a:off x="-8725" y="-138871"/>
            <a:ext cx="12200725" cy="521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dirty="0">
                <a:solidFill>
                  <a:schemeClr val="tx1"/>
                </a:solidFill>
              </a:rPr>
              <a:t>   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    </a:t>
            </a:r>
            <a:r>
              <a:rPr lang="nb-NO" sz="2800" dirty="0" err="1">
                <a:solidFill>
                  <a:schemeClr val="tx1"/>
                </a:solidFill>
              </a:rPr>
              <a:t>Årshjulet</a:t>
            </a:r>
            <a:r>
              <a:rPr lang="nb-NO" sz="2800" dirty="0">
                <a:solidFill>
                  <a:schemeClr val="tx1"/>
                </a:solidFill>
              </a:rPr>
              <a:t>: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sz="1800" dirty="0">
                <a:solidFill>
                  <a:schemeClr val="tx1"/>
                </a:solidFill>
              </a:rPr>
              <a:t>     </a:t>
            </a:r>
            <a:r>
              <a:rPr lang="nb-NO" sz="2400" u="sng" dirty="0">
                <a:solidFill>
                  <a:schemeClr val="tx1"/>
                </a:solidFill>
              </a:rPr>
              <a:t>Status torsdag 11. januar:</a:t>
            </a:r>
            <a:br>
              <a:rPr lang="nb-NO" sz="2400" u="sng" dirty="0">
                <a:solidFill>
                  <a:schemeClr val="tx1"/>
                </a:solidFill>
              </a:rPr>
            </a:br>
            <a:r>
              <a:rPr lang="nb-NO" sz="2400" dirty="0">
                <a:solidFill>
                  <a:schemeClr val="tx1"/>
                </a:solidFill>
              </a:rPr>
              <a:t>    Fullført rapportering:	          3 klubber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Delvis rapportering:                23 klubber</a:t>
            </a:r>
          </a:p>
          <a:p>
            <a:r>
              <a:rPr lang="nb-NO" sz="2400" dirty="0">
                <a:solidFill>
                  <a:schemeClr val="tx1"/>
                </a:solidFill>
              </a:rPr>
              <a:t>    Ingen rapportering:                 15 klubber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6FB559-BF05-92B4-01C0-237D504E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48" y="796319"/>
            <a:ext cx="5798625" cy="191777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4DDC5FC-DD25-8CFF-B6BC-02CA17BC0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637" y="925287"/>
            <a:ext cx="5404372" cy="1930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557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Office PowerPoint</Application>
  <PresentationFormat>Widescreen</PresentationFormat>
  <Paragraphs>164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PR- OG KOMMUNIKASJON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Bakken, Tor Endre V</cp:lastModifiedBy>
  <cp:revision>172</cp:revision>
  <cp:lastPrinted>2024-01-11T16:58:32Z</cp:lastPrinted>
  <dcterms:created xsi:type="dcterms:W3CDTF">2019-11-18T03:22:22Z</dcterms:created>
  <dcterms:modified xsi:type="dcterms:W3CDTF">2024-01-13T09:57:59Z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