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3" r:id="rId9"/>
    <p:sldId id="286" r:id="rId10"/>
    <p:sldId id="266" r:id="rId11"/>
    <p:sldId id="288" r:id="rId12"/>
    <p:sldId id="289" r:id="rId13"/>
    <p:sldId id="291" r:id="rId14"/>
    <p:sldId id="274" r:id="rId15"/>
    <p:sldId id="283" r:id="rId16"/>
    <p:sldId id="290" r:id="rId17"/>
    <p:sldId id="284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0345-50AE-4D04-A0E7-46C25AAF54B9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7F0F5-7315-4F82-9CC3-689C9BAC8A7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1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 linj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tt linj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tt linj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tt linj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tt linj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838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5029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86300" y="1524000"/>
            <a:ext cx="3924300" cy="50292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b-NO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 linj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tt linj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tt linj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tt linj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tt linj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tt linj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 linj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 linj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ssholder for innhol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3" name="Plassholder for bunn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0" name="Rett linj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 linj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tt linj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tt linj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ssholder for dato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1" name="Plassholder for bunn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 linj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099525-9F44-4042-A582-5DD16E6E0A4D}" type="datetimeFigureOut">
              <a:rPr lang="nb-NO" smtClean="0"/>
              <a:pPr/>
              <a:t>15.03.14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60893D-E293-46B6-A426-5605A1577D2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.png"/><Relationship Id="rId7" Type="http://schemas.openxmlformats.org/officeDocument/2006/relationships/image" Target="../media/image2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hyperlink" Target="https://www.dropbox.com/home/RYLA201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2301093123602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.pn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832648" cy="2088232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solidFill>
                  <a:schemeClr val="accent2">
                    <a:lumMod val="50000"/>
                  </a:schemeClr>
                </a:solidFill>
              </a:rPr>
              <a:t>Rotarys utdanningsprogram for ungdomsledere</a:t>
            </a:r>
            <a:r>
              <a:rPr lang="sv-SE" sz="3200" dirty="0" smtClean="0">
                <a:solidFill>
                  <a:schemeClr val="bg2"/>
                </a:solidFill>
              </a:rPr>
              <a:t/>
            </a:r>
            <a:br>
              <a:rPr lang="sv-SE" sz="3200" dirty="0" smtClean="0">
                <a:solidFill>
                  <a:schemeClr val="bg2"/>
                </a:solidFill>
              </a:rPr>
            </a:br>
            <a:endParaRPr lang="nb-NO" dirty="0"/>
          </a:p>
        </p:txBody>
      </p:sp>
      <p:pic>
        <p:nvPicPr>
          <p:cNvPr id="4" name="Bilde 3" descr="T1314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6632"/>
            <a:ext cx="1500166" cy="1800200"/>
          </a:xfrm>
          <a:prstGeom prst="rect">
            <a:avLst/>
          </a:prstGeom>
        </p:spPr>
      </p:pic>
      <p:pic>
        <p:nvPicPr>
          <p:cNvPr id="5" name="Bilde 4" descr="wh-4p-ol-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63688" cy="1763688"/>
          </a:xfrm>
          <a:prstGeom prst="rect">
            <a:avLst/>
          </a:prstGeom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283968" y="4509120"/>
          <a:ext cx="377031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509120"/>
                        <a:ext cx="3770313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577273" y="4479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e 7" descr="IMG_21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16632"/>
            <a:ext cx="4175956" cy="2783971"/>
          </a:xfrm>
          <a:prstGeom prst="rect">
            <a:avLst/>
          </a:prstGeom>
        </p:spPr>
      </p:pic>
      <p:pic>
        <p:nvPicPr>
          <p:cNvPr id="9" name="Bilde 8" descr="IMG_21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996952"/>
            <a:ext cx="3851919" cy="2567946"/>
          </a:xfrm>
          <a:prstGeom prst="rect">
            <a:avLst/>
          </a:prstGeom>
        </p:spPr>
      </p:pic>
      <p:pic>
        <p:nvPicPr>
          <p:cNvPr id="10" name="Bilde 9" descr="IMG_218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645024"/>
            <a:ext cx="453650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EVALUERING 2014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24744"/>
            <a:ext cx="8532440" cy="46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 smtClean="0"/>
              <a:t>EVALUERING 2014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12776"/>
            <a:ext cx="8440241" cy="144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780928"/>
            <a:ext cx="803609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nb-NO" dirty="0" smtClean="0"/>
              <a:t>HVEM VAR MED?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827584" y="1340768"/>
          <a:ext cx="6624736" cy="4536504"/>
        </p:xfrm>
        <a:graphic>
          <a:graphicData uri="http://schemas.openxmlformats.org/drawingml/2006/table">
            <a:tbl>
              <a:tblPr/>
              <a:tblGrid>
                <a:gridCol w="1808217"/>
                <a:gridCol w="2036623"/>
                <a:gridCol w="1032587"/>
                <a:gridCol w="1747309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b="1" dirty="0">
                          <a:latin typeface="Arial"/>
                          <a:ea typeface="Times New Roman"/>
                          <a:cs typeface="Times New Roman"/>
                        </a:rPr>
                        <a:t>Fornavn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Arial"/>
                          <a:ea typeface="Times New Roman"/>
                          <a:cs typeface="Times New Roman"/>
                        </a:rPr>
                        <a:t>Etternavn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Arial"/>
                          <a:ea typeface="Times New Roman"/>
                          <a:cs typeface="Times New Roman"/>
                        </a:rPr>
                        <a:t>Fødselsår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400" b="1">
                          <a:latin typeface="Arial"/>
                          <a:ea typeface="Times New Roman"/>
                          <a:cs typeface="Times New Roman"/>
                        </a:rPr>
                        <a:t>Sponsorklubb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Marius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Mello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1996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Færder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Adrian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Rabben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 1996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Porsgrunn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Jørn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Schia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Notodden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Jonas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Garberg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Notodden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Uno Kristoffer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Østlie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Stokke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Diderik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Boman</a:t>
                      </a: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Grundekjøn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1996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Kongsgaard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Caroline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Grundekjøn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Kongsgaard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Peder Unger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Weierholt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Arendal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Jonas Skog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Berg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Lågendalen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Kristian Røang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Slette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1993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Horten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Jonatan Bratteli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Terjesen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1996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Nøtterøy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David Melby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Crame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1990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Tønsberg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Mathias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Hegna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1990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Skien Vest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Jon Halvard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Fjeldbo Tunheim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1992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Holmestrand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Charlott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Johansen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1989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Holmestrand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Nora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Eikeland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Kragerø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Susanne Hendrika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Flølo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1992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Langesund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Ingunn Marie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Johansen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Sandefjord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Kristin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Pedersen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latin typeface="Arial"/>
                          <a:ea typeface="Times New Roman"/>
                          <a:cs typeface="Times New Roman"/>
                        </a:rPr>
                        <a:t>Sandefjord-Øst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Heidi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Sjulstad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400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nb-NO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dirty="0">
                          <a:latin typeface="Arial"/>
                          <a:ea typeface="Times New Roman"/>
                          <a:cs typeface="Times New Roman"/>
                        </a:rPr>
                        <a:t>Larvik Øst</a:t>
                      </a:r>
                      <a:endParaRPr lang="nb-NO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5508104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17 av 45 klubber</a:t>
            </a:r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81000"/>
            <a:ext cx="8892480" cy="838200"/>
          </a:xfrm>
        </p:spPr>
        <p:txBody>
          <a:bodyPr/>
          <a:lstStyle/>
          <a:p>
            <a:r>
              <a:rPr lang="sv-SE" dirty="0" smtClean="0"/>
              <a:t>RYLA 2014	</a:t>
            </a:r>
          </a:p>
        </p:txBody>
      </p:sp>
      <p:sp>
        <p:nvSpPr>
          <p:cNvPr id="21508" name="Text Box 7" descr="1rotary"/>
          <p:cNvSpPr txBox="1">
            <a:spLocks noChangeArrowheads="1"/>
          </p:cNvSpPr>
          <p:nvPr/>
        </p:nvSpPr>
        <p:spPr bwMode="auto">
          <a:xfrm>
            <a:off x="323529" y="1938338"/>
            <a:ext cx="240590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nb-NO" sz="2400" dirty="0" smtClean="0"/>
              <a:t>Årets</a:t>
            </a:r>
          </a:p>
          <a:p>
            <a:pPr marL="342900" indent="-342900">
              <a:buFont typeface="Wingdings" pitchFamily="2" charset="2"/>
              <a:buNone/>
            </a:pPr>
            <a:r>
              <a:rPr lang="nb-NO" sz="2400" dirty="0" smtClean="0"/>
              <a:t>Pressemelding:</a:t>
            </a:r>
            <a:endParaRPr lang="nb-NO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52736"/>
            <a:ext cx="56526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nb-NO" dirty="0" smtClean="0"/>
              <a:t>Hva skjer </a:t>
            </a:r>
            <a:r>
              <a:rPr lang="nb-NO" dirty="0" err="1" smtClean="0"/>
              <a:t>etterpå’a</a:t>
            </a:r>
            <a:r>
              <a:rPr lang="nb-NO" dirty="0" smtClean="0"/>
              <a:t>?</a:t>
            </a:r>
          </a:p>
        </p:txBody>
      </p:sp>
      <p:sp>
        <p:nvSpPr>
          <p:cNvPr id="5" name="Rektangel 4"/>
          <p:cNvSpPr/>
          <p:nvPr/>
        </p:nvSpPr>
        <p:spPr>
          <a:xfrm>
            <a:off x="323528" y="486916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hlinkClick r:id="rId2"/>
              </a:rPr>
              <a:t>RYLA 2014 på FACEBOOK</a:t>
            </a:r>
            <a:endParaRPr lang="nb-NO" dirty="0"/>
          </a:p>
        </p:txBody>
      </p:sp>
      <p:pic>
        <p:nvPicPr>
          <p:cNvPr id="2" name="Picture 2" descr="http://ts3.mm.bing.net/th?id=H.4973216855952219&amp;w=240&amp;h=132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2286000" cy="1257301"/>
          </a:xfrm>
          <a:prstGeom prst="rect">
            <a:avLst/>
          </a:prstGeom>
          <a:noFill/>
        </p:spPr>
      </p:pic>
      <p:pic>
        <p:nvPicPr>
          <p:cNvPr id="30724" name="Picture 4" descr="http://ts3.mm.bing.net/th?id=H.5053889250853081&amp;w=146&amp;h=146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232248" cy="2232250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251520" y="198884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hlinkClick r:id="rId5"/>
              </a:rPr>
              <a:t>Alt materiell på </a:t>
            </a:r>
            <a:r>
              <a:rPr lang="nb-NO" dirty="0" err="1" smtClean="0">
                <a:hlinkClick r:id="rId5"/>
              </a:rPr>
              <a:t>Dropbox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nb-NO" dirty="0" smtClean="0"/>
              <a:t>FORNØYD – ELLER ?????</a:t>
            </a:r>
            <a:endParaRPr lang="nb-NO" dirty="0"/>
          </a:p>
        </p:txBody>
      </p:sp>
      <p:pic>
        <p:nvPicPr>
          <p:cNvPr id="4" name="Bilde 3" descr="IMG_2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604448" cy="57362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Konklusjon:</a:t>
            </a:r>
          </a:p>
        </p:txBody>
      </p:sp>
      <p:sp>
        <p:nvSpPr>
          <p:cNvPr id="31747" name="Plassholder for innhold 2" descr="1rotary"/>
          <p:cNvSpPr>
            <a:spLocks noGrp="1"/>
          </p:cNvSpPr>
          <p:nvPr>
            <p:ph idx="1"/>
          </p:nvPr>
        </p:nvSpPr>
        <p:spPr>
          <a:xfrm>
            <a:off x="467544" y="1628800"/>
            <a:ext cx="8001000" cy="3960465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nb-NO" sz="2800" dirty="0" smtClean="0"/>
              <a:t>SELVFØLGELIG SKAL VI SETTE AV PENGER I VÅRT BUDSJETT!</a:t>
            </a:r>
          </a:p>
          <a:p>
            <a:pPr algn="ctr">
              <a:buFontTx/>
              <a:buNone/>
            </a:pPr>
            <a:r>
              <a:rPr lang="nb-NO" sz="2800" dirty="0" smtClean="0"/>
              <a:t>MINST ÈN KANDIDAT TIL </a:t>
            </a:r>
          </a:p>
          <a:p>
            <a:pPr algn="ctr">
              <a:buFontTx/>
              <a:buNone/>
            </a:pPr>
            <a:r>
              <a:rPr lang="nb-NO" sz="2800" dirty="0" smtClean="0"/>
              <a:t>NESTE ÅRS RYLA!</a:t>
            </a:r>
          </a:p>
          <a:p>
            <a:pPr algn="ctr">
              <a:buFontTx/>
              <a:buNone/>
            </a:pPr>
            <a:endParaRPr lang="nb-NO" sz="1400" dirty="0" smtClean="0"/>
          </a:p>
          <a:p>
            <a:pPr algn="ctr">
              <a:buFontTx/>
              <a:buNone/>
            </a:pPr>
            <a:r>
              <a:rPr lang="nb-NO" sz="2000" dirty="0" smtClean="0"/>
              <a:t>og: vurdere om en av disse er en</a:t>
            </a:r>
          </a:p>
          <a:p>
            <a:pPr algn="ctr">
              <a:buFontTx/>
              <a:buNone/>
            </a:pPr>
            <a:r>
              <a:rPr lang="nb-NO" sz="2000" dirty="0" smtClean="0"/>
              <a:t>INTERNATIONAL RYLA – kandidat</a:t>
            </a:r>
          </a:p>
          <a:p>
            <a:pPr algn="ctr">
              <a:buFontTx/>
              <a:buNone/>
            </a:pPr>
            <a:endParaRPr lang="nb-NO" sz="2000" dirty="0" smtClean="0"/>
          </a:p>
          <a:p>
            <a:pPr algn="ctr">
              <a:buFontTx/>
              <a:buNone/>
            </a:pPr>
            <a:r>
              <a:rPr lang="nb-NO" sz="2000" dirty="0" smtClean="0"/>
              <a:t>PRIS: KUN KR. 3.500,-!!!!</a:t>
            </a:r>
          </a:p>
          <a:p>
            <a:pPr algn="ctr">
              <a:buFontTx/>
              <a:buNone/>
            </a:pPr>
            <a:r>
              <a:rPr lang="nb-NO" sz="2000" dirty="0" smtClean="0"/>
              <a:t>Skaffer du ikke kandidat selv – så gjør vi det for deg!!!</a:t>
            </a:r>
          </a:p>
          <a:p>
            <a:pPr algn="ctr">
              <a:buFontTx/>
              <a:buNone/>
            </a:pPr>
            <a:r>
              <a:rPr lang="nb-NO" sz="2000" dirty="0" smtClean="0"/>
              <a:t>Bare sett av nok penger!!!!</a:t>
            </a:r>
            <a:endParaRPr lang="nb-NO" sz="36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683568" y="6381328"/>
            <a:ext cx="717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RYLA-KOORDINATOR DISTRIKT 2290: Thor Asbjørn Andersen</a:t>
            </a:r>
            <a:endParaRPr lang="nb-N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ÅRETS ARRANGEMENT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7943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6" imgW="11317280" imgH="5180952" progId="PBrush">
                  <p:embed/>
                </p:oleObj>
              </mc:Choice>
              <mc:Fallback>
                <p:oleObj name="Bitmap Image" r:id="rId6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ÅRETS TEMA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67544" y="1916832"/>
            <a:ext cx="58176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err="1" smtClean="0"/>
              <a:t>-Etablering</a:t>
            </a:r>
            <a:endParaRPr lang="nb-NO" sz="4400" dirty="0" smtClean="0"/>
          </a:p>
          <a:p>
            <a:r>
              <a:rPr lang="nb-NO" sz="4400" dirty="0" err="1" smtClean="0"/>
              <a:t>-Igangsetting/Ledelse</a:t>
            </a:r>
            <a:endParaRPr lang="nb-NO" sz="4400" dirty="0" smtClean="0"/>
          </a:p>
          <a:p>
            <a:r>
              <a:rPr lang="nb-NO" sz="4400" dirty="0" err="1" smtClean="0"/>
              <a:t>-Etikk</a:t>
            </a:r>
            <a:endParaRPr lang="nb-NO" sz="4400" dirty="0"/>
          </a:p>
        </p:txBody>
      </p:sp>
      <p:pic>
        <p:nvPicPr>
          <p:cNvPr id="10" name="Bilde 9" descr="IMG_24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902711" y="2458328"/>
            <a:ext cx="3179845" cy="2384884"/>
          </a:xfrm>
          <a:prstGeom prst="rect">
            <a:avLst/>
          </a:prstGeom>
        </p:spPr>
      </p:pic>
      <p:pic>
        <p:nvPicPr>
          <p:cNvPr id="11" name="Bilde 10" descr="IMG_20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4077071"/>
            <a:ext cx="3888432" cy="2592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3789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RYLA 2014 I DISTRIKT 2290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6" imgW="11317280" imgH="5180952" progId="PBrush">
                  <p:embed/>
                </p:oleObj>
              </mc:Choice>
              <mc:Fallback>
                <p:oleObj name="Bitmap Image" r:id="rId6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RYLA 2014 I DISTRIKT 2290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628800"/>
            <a:ext cx="752494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VERKTØY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251520" y="2132856"/>
            <a:ext cx="57054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-Intervjuer</a:t>
            </a:r>
            <a:r>
              <a:rPr lang="nb-NO" dirty="0" smtClean="0"/>
              <a:t> (gjensidig presentasjon)</a:t>
            </a:r>
          </a:p>
          <a:p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Gruppeoppgaver</a:t>
            </a:r>
          </a:p>
          <a:p>
            <a:pPr>
              <a:buFontTx/>
              <a:buChar char="-"/>
            </a:pPr>
            <a:endParaRPr lang="nb-NO" dirty="0" smtClean="0"/>
          </a:p>
          <a:p>
            <a:pPr lvl="1">
              <a:buFontTx/>
              <a:buChar char="-"/>
            </a:pPr>
            <a:r>
              <a:rPr lang="nb-NO" dirty="0" smtClean="0"/>
              <a:t>Etiske regler for egen virksomhet</a:t>
            </a:r>
          </a:p>
          <a:p>
            <a:pPr lvl="1">
              <a:buFontTx/>
              <a:buChar char="-"/>
            </a:pPr>
            <a:endParaRPr lang="nb-NO" dirty="0" smtClean="0"/>
          </a:p>
          <a:p>
            <a:pPr lvl="1">
              <a:buFontTx/>
              <a:buChar char="-"/>
            </a:pPr>
            <a:r>
              <a:rPr lang="nb-NO" dirty="0" smtClean="0"/>
              <a:t>Ansvar for programmet mellom forelesningene</a:t>
            </a:r>
          </a:p>
          <a:p>
            <a:pPr lvl="2">
              <a:buFontTx/>
              <a:buChar char="-"/>
            </a:pPr>
            <a:r>
              <a:rPr lang="nb-NO" dirty="0" smtClean="0"/>
              <a:t>Inne</a:t>
            </a:r>
          </a:p>
          <a:p>
            <a:pPr lvl="2">
              <a:buFontTx/>
              <a:buChar char="-"/>
            </a:pPr>
            <a:r>
              <a:rPr lang="nb-NO" dirty="0" smtClean="0"/>
              <a:t>Ute</a:t>
            </a:r>
          </a:p>
        </p:txBody>
      </p:sp>
      <p:pic>
        <p:nvPicPr>
          <p:cNvPr id="8" name="Bilde 7" descr="IMG_24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792629" y="1560299"/>
            <a:ext cx="2908377" cy="2181283"/>
          </a:xfrm>
          <a:prstGeom prst="rect">
            <a:avLst/>
          </a:prstGeom>
        </p:spPr>
      </p:pic>
      <p:pic>
        <p:nvPicPr>
          <p:cNvPr id="9" name="Bilde 8" descr="IMG_21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4221087"/>
            <a:ext cx="3816424" cy="25442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EGET SANGHEFTE</a:t>
            </a:r>
            <a:endParaRPr lang="nb-NO" sz="3200" b="1" dirty="0"/>
          </a:p>
        </p:txBody>
      </p:sp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556792"/>
            <a:ext cx="5256584" cy="49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8" name="Bilde 7" descr="IMG_20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188640"/>
            <a:ext cx="3672408" cy="2448272"/>
          </a:xfrm>
          <a:prstGeom prst="rect">
            <a:avLst/>
          </a:prstGeom>
        </p:spPr>
      </p:pic>
      <p:pic>
        <p:nvPicPr>
          <p:cNvPr id="9" name="Bilde 8" descr="IMG_20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340768"/>
            <a:ext cx="3707904" cy="2471936"/>
          </a:xfrm>
          <a:prstGeom prst="rect">
            <a:avLst/>
          </a:prstGeom>
        </p:spPr>
      </p:pic>
      <p:pic>
        <p:nvPicPr>
          <p:cNvPr id="10" name="Bilde 9" descr="IMG_20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3068960"/>
            <a:ext cx="3995936" cy="2663957"/>
          </a:xfrm>
          <a:prstGeom prst="rect">
            <a:avLst/>
          </a:prstGeom>
        </p:spPr>
      </p:pic>
      <p:pic>
        <p:nvPicPr>
          <p:cNvPr id="11" name="Bilde 10" descr="IMG_21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3981061"/>
            <a:ext cx="4140459" cy="27603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wh-4p-o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8720" cy="908720"/>
          </a:xfrm>
          <a:prstGeom prst="rect">
            <a:avLst/>
          </a:prstGeom>
        </p:spPr>
      </p:pic>
      <p:pic>
        <p:nvPicPr>
          <p:cNvPr id="5" name="Bilde 4" descr="T1314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2372" y="116632"/>
            <a:ext cx="780087" cy="936104"/>
          </a:xfrm>
          <a:prstGeom prst="rect">
            <a:avLst/>
          </a:prstGeom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68344" y="6309320"/>
          <a:ext cx="890687" cy="4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Bitmap Image" r:id="rId5" imgW="11317280" imgH="5180952" progId="PBrush">
                  <p:embed/>
                </p:oleObj>
              </mc:Choice>
              <mc:Fallback>
                <p:oleObj name="Bitmap Image" r:id="rId5" imgW="11317280" imgH="5180952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6309320"/>
                        <a:ext cx="890687" cy="41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</a:t>
            </a:r>
            <a:endParaRPr lang="nb-NO" dirty="0"/>
          </a:p>
        </p:txBody>
      </p:sp>
      <p:pic>
        <p:nvPicPr>
          <p:cNvPr id="12" name="Bilde 11" descr="IMG_21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599" y="188640"/>
            <a:ext cx="3780419" cy="2520279"/>
          </a:xfrm>
          <a:prstGeom prst="rect">
            <a:avLst/>
          </a:prstGeom>
        </p:spPr>
      </p:pic>
      <p:pic>
        <p:nvPicPr>
          <p:cNvPr id="13" name="Bilde 12" descr="IMG_24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765585" y="1579231"/>
            <a:ext cx="4211960" cy="3158970"/>
          </a:xfrm>
          <a:prstGeom prst="rect">
            <a:avLst/>
          </a:prstGeom>
        </p:spPr>
      </p:pic>
      <p:pic>
        <p:nvPicPr>
          <p:cNvPr id="14" name="Bilde 13" descr="IMG_24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1224621" y="3247987"/>
            <a:ext cx="3736469" cy="28023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neskelige">
  <a:themeElements>
    <a:clrScheme name="Menneskelig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nneskelig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nneskelig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261</Words>
  <Application>Microsoft Macintosh PowerPoint</Application>
  <PresentationFormat>On-screen Show (4:3)</PresentationFormat>
  <Paragraphs>128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Menneskelige</vt:lpstr>
      <vt:lpstr>Bitmap Image</vt:lpstr>
      <vt:lpstr>Rotarys utdanningsprogram for ungdomsledere </vt:lpstr>
      <vt:lpstr>ÅRETS ARRANGEMENT</vt:lpstr>
      <vt:lpstr>ÅRETS TEMA</vt:lpstr>
      <vt:lpstr>RYLA 2014 I DISTRIKT 2290</vt:lpstr>
      <vt:lpstr>RYLA 2014 I DISTRIKT 2290</vt:lpstr>
      <vt:lpstr>VERKTØY</vt:lpstr>
      <vt:lpstr>EGET SANGHEFTE</vt:lpstr>
      <vt:lpstr> </vt:lpstr>
      <vt:lpstr> </vt:lpstr>
      <vt:lpstr>PowerPoint Presentation</vt:lpstr>
      <vt:lpstr>EVALUERING 2014</vt:lpstr>
      <vt:lpstr>EVALUERING 2014</vt:lpstr>
      <vt:lpstr>HVEM VAR MED?</vt:lpstr>
      <vt:lpstr>RYLA 2014 </vt:lpstr>
      <vt:lpstr>Hva skjer etterpå’a?</vt:lpstr>
      <vt:lpstr>FORNØYD – ELLER ?????</vt:lpstr>
      <vt:lpstr>Konklusjon: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Rotarys utdanningsprogram for ungdomsledere</dc:title>
  <dc:creator>Thor Asbjørn</dc:creator>
  <cp:lastModifiedBy>Peter S-R</cp:lastModifiedBy>
  <cp:revision>11</cp:revision>
  <dcterms:created xsi:type="dcterms:W3CDTF">2013-09-05T13:27:14Z</dcterms:created>
  <dcterms:modified xsi:type="dcterms:W3CDTF">2014-03-15T13:39:25Z</dcterms:modified>
</cp:coreProperties>
</file>